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5" r:id="rId6"/>
    <p:sldMasterId id="2147483698" r:id="rId7"/>
    <p:sldMasterId id="2147483710" r:id="rId8"/>
  </p:sldMasterIdLst>
  <p:notesMasterIdLst>
    <p:notesMasterId r:id="rId26"/>
  </p:notesMasterIdLst>
  <p:sldIdLst>
    <p:sldId id="257" r:id="rId9"/>
    <p:sldId id="1624" r:id="rId10"/>
    <p:sldId id="1616" r:id="rId11"/>
    <p:sldId id="1628" r:id="rId12"/>
    <p:sldId id="2201" r:id="rId13"/>
    <p:sldId id="2191" r:id="rId14"/>
    <p:sldId id="2198" r:id="rId15"/>
    <p:sldId id="2195" r:id="rId16"/>
    <p:sldId id="2202" r:id="rId17"/>
    <p:sldId id="2199" r:id="rId18"/>
    <p:sldId id="2192" r:id="rId19"/>
    <p:sldId id="2193" r:id="rId20"/>
    <p:sldId id="2196" r:id="rId21"/>
    <p:sldId id="2197" r:id="rId22"/>
    <p:sldId id="2200" r:id="rId23"/>
    <p:sldId id="2190" r:id="rId24"/>
    <p:sldId id="2203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A92BF-7E81-4CF0-85E7-A080E35735AA}" v="139" dt="2020-05-26T05:51:45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362" autoAdjust="0"/>
  </p:normalViewPr>
  <p:slideViewPr>
    <p:cSldViewPr snapToGrid="0">
      <p:cViewPr varScale="1">
        <p:scale>
          <a:sx n="99" d="100"/>
          <a:sy n="99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horsrud" userId="a76314fa-53f8-4f0f-8651-4302765b8c93" providerId="ADAL" clId="{E14A92BF-7E81-4CF0-85E7-A080E35735AA}"/>
    <pc:docChg chg="undo custSel addSld delSld modSld sldOrd">
      <pc:chgData name="Christian Thorsrud" userId="a76314fa-53f8-4f0f-8651-4302765b8c93" providerId="ADAL" clId="{E14A92BF-7E81-4CF0-85E7-A080E35735AA}" dt="2020-05-26T08:18:50.713" v="1911" actId="20577"/>
      <pc:docMkLst>
        <pc:docMk/>
      </pc:docMkLst>
      <pc:sldChg chg="modSp mod">
        <pc:chgData name="Christian Thorsrud" userId="a76314fa-53f8-4f0f-8651-4302765b8c93" providerId="ADAL" clId="{E14A92BF-7E81-4CF0-85E7-A080E35735AA}" dt="2020-05-26T08:02:12.387" v="1896" actId="6549"/>
        <pc:sldMkLst>
          <pc:docMk/>
          <pc:sldMk cId="1096684607" sldId="257"/>
        </pc:sldMkLst>
        <pc:spChg chg="mod">
          <ac:chgData name="Christian Thorsrud" userId="a76314fa-53f8-4f0f-8651-4302765b8c93" providerId="ADAL" clId="{E14A92BF-7E81-4CF0-85E7-A080E35735AA}" dt="2020-05-26T08:02:12.387" v="1896" actId="6549"/>
          <ac:spMkLst>
            <pc:docMk/>
            <pc:sldMk cId="1096684607" sldId="257"/>
            <ac:spMk id="3" creationId="{00000000-0000-0000-0000-000000000000}"/>
          </ac:spMkLst>
        </pc:spChg>
      </pc:sldChg>
      <pc:sldChg chg="delSp modSp del mod chgLayout">
        <pc:chgData name="Christian Thorsrud" userId="a76314fa-53f8-4f0f-8651-4302765b8c93" providerId="ADAL" clId="{E14A92BF-7E81-4CF0-85E7-A080E35735AA}" dt="2020-05-26T08:17:48.284" v="1909" actId="47"/>
        <pc:sldMkLst>
          <pc:docMk/>
          <pc:sldMk cId="32571843" sldId="282"/>
        </pc:sldMkLst>
        <pc:spChg chg="del mod ord">
          <ac:chgData name="Christian Thorsrud" userId="a76314fa-53f8-4f0f-8651-4302765b8c93" providerId="ADAL" clId="{E14A92BF-7E81-4CF0-85E7-A080E35735AA}" dt="2020-05-26T05:40:59.342" v="1843" actId="478"/>
          <ac:spMkLst>
            <pc:docMk/>
            <pc:sldMk cId="32571843" sldId="282"/>
            <ac:spMk id="2" creationId="{00000000-0000-0000-0000-000000000000}"/>
          </ac:spMkLst>
        </pc:spChg>
        <pc:spChg chg="del">
          <ac:chgData name="Christian Thorsrud" userId="a76314fa-53f8-4f0f-8651-4302765b8c93" providerId="ADAL" clId="{E14A92BF-7E81-4CF0-85E7-A080E35735AA}" dt="2020-05-26T05:40:41.779" v="1841" actId="700"/>
          <ac:spMkLst>
            <pc:docMk/>
            <pc:sldMk cId="32571843" sldId="282"/>
            <ac:spMk id="3" creationId="{00000000-0000-0000-0000-000000000000}"/>
          </ac:spMkLst>
        </pc:spChg>
      </pc:sldChg>
      <pc:sldChg chg="modNotesTx">
        <pc:chgData name="Christian Thorsrud" userId="a76314fa-53f8-4f0f-8651-4302765b8c93" providerId="ADAL" clId="{E14A92BF-7E81-4CF0-85E7-A080E35735AA}" dt="2020-05-26T08:18:50.713" v="1911" actId="20577"/>
        <pc:sldMkLst>
          <pc:docMk/>
          <pc:sldMk cId="2276284424" sldId="1624"/>
        </pc:sldMkLst>
      </pc:sldChg>
      <pc:sldChg chg="del">
        <pc:chgData name="Christian Thorsrud" userId="a76314fa-53f8-4f0f-8651-4302765b8c93" providerId="ADAL" clId="{E14A92BF-7E81-4CF0-85E7-A080E35735AA}" dt="2020-05-25T18:57:30.146" v="5" actId="47"/>
        <pc:sldMkLst>
          <pc:docMk/>
          <pc:sldMk cId="1746890956" sldId="1627"/>
        </pc:sldMkLst>
      </pc:sldChg>
      <pc:sldChg chg="modSp mod ord">
        <pc:chgData name="Christian Thorsrud" userId="a76314fa-53f8-4f0f-8651-4302765b8c93" providerId="ADAL" clId="{E14A92BF-7E81-4CF0-85E7-A080E35735AA}" dt="2020-05-25T19:56:45.511" v="1413" actId="1076"/>
        <pc:sldMkLst>
          <pc:docMk/>
          <pc:sldMk cId="1599463945" sldId="2190"/>
        </pc:sldMkLst>
        <pc:spChg chg="mod">
          <ac:chgData name="Christian Thorsrud" userId="a76314fa-53f8-4f0f-8651-4302765b8c93" providerId="ADAL" clId="{E14A92BF-7E81-4CF0-85E7-A080E35735AA}" dt="2020-05-25T19:56:32.085" v="1410" actId="1076"/>
          <ac:spMkLst>
            <pc:docMk/>
            <pc:sldMk cId="1599463945" sldId="2190"/>
            <ac:spMk id="15" creationId="{612C0FE6-1FDB-41DC-8775-AADA1F19937A}"/>
          </ac:spMkLst>
        </pc:spChg>
        <pc:spChg chg="mod">
          <ac:chgData name="Christian Thorsrud" userId="a76314fa-53f8-4f0f-8651-4302765b8c93" providerId="ADAL" clId="{E14A92BF-7E81-4CF0-85E7-A080E35735AA}" dt="2020-05-25T19:56:45.511" v="1413" actId="1076"/>
          <ac:spMkLst>
            <pc:docMk/>
            <pc:sldMk cId="1599463945" sldId="2190"/>
            <ac:spMk id="16" creationId="{4164A84B-45C5-4BC1-9FC5-0AF213A0B268}"/>
          </ac:spMkLst>
        </pc:spChg>
      </pc:sldChg>
      <pc:sldChg chg="addSp delSp modSp new mod modClrScheme modAnim chgLayout">
        <pc:chgData name="Christian Thorsrud" userId="a76314fa-53f8-4f0f-8651-4302765b8c93" providerId="ADAL" clId="{E14A92BF-7E81-4CF0-85E7-A080E35735AA}" dt="2020-05-26T05:34:29.444" v="1830" actId="14100"/>
        <pc:sldMkLst>
          <pc:docMk/>
          <pc:sldMk cId="651845414" sldId="2191"/>
        </pc:sldMkLst>
        <pc:spChg chg="del mod ord">
          <ac:chgData name="Christian Thorsrud" userId="a76314fa-53f8-4f0f-8651-4302765b8c93" providerId="ADAL" clId="{E14A92BF-7E81-4CF0-85E7-A080E35735AA}" dt="2020-05-25T18:59:58.074" v="8" actId="700"/>
          <ac:spMkLst>
            <pc:docMk/>
            <pc:sldMk cId="651845414" sldId="2191"/>
            <ac:spMk id="2" creationId="{AFC453E4-4472-478C-9E6E-2A525F9682F3}"/>
          </ac:spMkLst>
        </pc:spChg>
        <pc:spChg chg="add mod ord">
          <ac:chgData name="Christian Thorsrud" userId="a76314fa-53f8-4f0f-8651-4302765b8c93" providerId="ADAL" clId="{E14A92BF-7E81-4CF0-85E7-A080E35735AA}" dt="2020-05-25T19:00:05.713" v="29" actId="20577"/>
          <ac:spMkLst>
            <pc:docMk/>
            <pc:sldMk cId="651845414" sldId="2191"/>
            <ac:spMk id="3" creationId="{9C677D3B-D475-462B-8299-546810A11F97}"/>
          </ac:spMkLst>
        </pc:spChg>
        <pc:spChg chg="add del mod ord">
          <ac:chgData name="Christian Thorsrud" userId="a76314fa-53f8-4f0f-8651-4302765b8c93" providerId="ADAL" clId="{E14A92BF-7E81-4CF0-85E7-A080E35735AA}" dt="2020-05-25T19:25:13.445" v="188" actId="478"/>
          <ac:spMkLst>
            <pc:docMk/>
            <pc:sldMk cId="651845414" sldId="2191"/>
            <ac:spMk id="4" creationId="{A5FDEABD-CA12-4E7B-A76F-DA4CCFD35823}"/>
          </ac:spMkLst>
        </pc:spChg>
        <pc:spChg chg="add mod ord">
          <ac:chgData name="Christian Thorsrud" userId="a76314fa-53f8-4f0f-8651-4302765b8c93" providerId="ADAL" clId="{E14A92BF-7E81-4CF0-85E7-A080E35735AA}" dt="2020-05-26T05:34:29.444" v="1830" actId="14100"/>
          <ac:spMkLst>
            <pc:docMk/>
            <pc:sldMk cId="651845414" sldId="2191"/>
            <ac:spMk id="5" creationId="{5D0A0E82-F7DE-435E-9BAE-B6A773AA2185}"/>
          </ac:spMkLst>
        </pc:spChg>
        <pc:picChg chg="add mod">
          <ac:chgData name="Christian Thorsrud" userId="a76314fa-53f8-4f0f-8651-4302765b8c93" providerId="ADAL" clId="{E14A92BF-7E81-4CF0-85E7-A080E35735AA}" dt="2020-05-25T19:29:10.133" v="461" actId="1076"/>
          <ac:picMkLst>
            <pc:docMk/>
            <pc:sldMk cId="651845414" sldId="2191"/>
            <ac:picMk id="1026" creationId="{ED9D1302-5284-4EAE-9726-7D5A56E86849}"/>
          </ac:picMkLst>
        </pc:picChg>
      </pc:sldChg>
      <pc:sldChg chg="addSp delSp modSp add mod ord">
        <pc:chgData name="Christian Thorsrud" userId="a76314fa-53f8-4f0f-8651-4302765b8c93" providerId="ADAL" clId="{E14A92BF-7E81-4CF0-85E7-A080E35735AA}" dt="2020-05-26T05:38:44.638" v="1840"/>
        <pc:sldMkLst>
          <pc:docMk/>
          <pc:sldMk cId="3541213866" sldId="2192"/>
        </pc:sldMkLst>
        <pc:spChg chg="mod">
          <ac:chgData name="Christian Thorsrud" userId="a76314fa-53f8-4f0f-8651-4302765b8c93" providerId="ADAL" clId="{E14A92BF-7E81-4CF0-85E7-A080E35735AA}" dt="2020-05-25T19:00:55.474" v="47" actId="20577"/>
          <ac:spMkLst>
            <pc:docMk/>
            <pc:sldMk cId="3541213866" sldId="2192"/>
            <ac:spMk id="3" creationId="{9C677D3B-D475-462B-8299-546810A11F97}"/>
          </ac:spMkLst>
        </pc:spChg>
        <pc:spChg chg="del">
          <ac:chgData name="Christian Thorsrud" userId="a76314fa-53f8-4f0f-8651-4302765b8c93" providerId="ADAL" clId="{E14A92BF-7E81-4CF0-85E7-A080E35735AA}" dt="2020-05-25T19:32:21.585" v="706" actId="478"/>
          <ac:spMkLst>
            <pc:docMk/>
            <pc:sldMk cId="3541213866" sldId="2192"/>
            <ac:spMk id="4" creationId="{A5FDEABD-CA12-4E7B-A76F-DA4CCFD35823}"/>
          </ac:spMkLst>
        </pc:spChg>
        <pc:spChg chg="mod">
          <ac:chgData name="Christian Thorsrud" userId="a76314fa-53f8-4f0f-8651-4302765b8c93" providerId="ADAL" clId="{E14A92BF-7E81-4CF0-85E7-A080E35735AA}" dt="2020-05-25T19:35:36.840" v="888" actId="14100"/>
          <ac:spMkLst>
            <pc:docMk/>
            <pc:sldMk cId="3541213866" sldId="2192"/>
            <ac:spMk id="5" creationId="{5D0A0E82-F7DE-435E-9BAE-B6A773AA2185}"/>
          </ac:spMkLst>
        </pc:spChg>
        <pc:picChg chg="add mod">
          <ac:chgData name="Christian Thorsrud" userId="a76314fa-53f8-4f0f-8651-4302765b8c93" providerId="ADAL" clId="{E14A92BF-7E81-4CF0-85E7-A080E35735AA}" dt="2020-05-25T19:35:39.765" v="889" actId="1076"/>
          <ac:picMkLst>
            <pc:docMk/>
            <pc:sldMk cId="3541213866" sldId="2192"/>
            <ac:picMk id="6" creationId="{2BD05BF2-64A2-4BE1-9B14-27D6374E45F3}"/>
          </ac:picMkLst>
        </pc:picChg>
        <pc:picChg chg="add mod">
          <ac:chgData name="Christian Thorsrud" userId="a76314fa-53f8-4f0f-8651-4302765b8c93" providerId="ADAL" clId="{E14A92BF-7E81-4CF0-85E7-A080E35735AA}" dt="2020-05-25T19:35:43.048" v="891" actId="14100"/>
          <ac:picMkLst>
            <pc:docMk/>
            <pc:sldMk cId="3541213866" sldId="2192"/>
            <ac:picMk id="7" creationId="{50FD1486-A6CA-48A5-BBCC-B64F1207305F}"/>
          </ac:picMkLst>
        </pc:picChg>
      </pc:sldChg>
      <pc:sldChg chg="addSp delSp modSp add mod ord modAnim">
        <pc:chgData name="Christian Thorsrud" userId="a76314fa-53f8-4f0f-8651-4302765b8c93" providerId="ADAL" clId="{E14A92BF-7E81-4CF0-85E7-A080E35735AA}" dt="2020-05-26T05:25:46.309" v="1716"/>
        <pc:sldMkLst>
          <pc:docMk/>
          <pc:sldMk cId="1321635385" sldId="2193"/>
        </pc:sldMkLst>
        <pc:spChg chg="add mod">
          <ac:chgData name="Christian Thorsrud" userId="a76314fa-53f8-4f0f-8651-4302765b8c93" providerId="ADAL" clId="{E14A92BF-7E81-4CF0-85E7-A080E35735AA}" dt="2020-05-26T05:19:56.576" v="1711" actId="14100"/>
          <ac:spMkLst>
            <pc:docMk/>
            <pc:sldMk cId="1321635385" sldId="2193"/>
            <ac:spMk id="2" creationId="{74CAD421-4A6A-405C-BD47-2CB1B9655630}"/>
          </ac:spMkLst>
        </pc:spChg>
        <pc:spChg chg="mod">
          <ac:chgData name="Christian Thorsrud" userId="a76314fa-53f8-4f0f-8651-4302765b8c93" providerId="ADAL" clId="{E14A92BF-7E81-4CF0-85E7-A080E35735AA}" dt="2020-05-25T19:01:18.038" v="85" actId="20577"/>
          <ac:spMkLst>
            <pc:docMk/>
            <pc:sldMk cId="1321635385" sldId="2193"/>
            <ac:spMk id="3" creationId="{9C677D3B-D475-462B-8299-546810A11F97}"/>
          </ac:spMkLst>
        </pc:spChg>
        <pc:spChg chg="del">
          <ac:chgData name="Christian Thorsrud" userId="a76314fa-53f8-4f0f-8651-4302765b8c93" providerId="ADAL" clId="{E14A92BF-7E81-4CF0-85E7-A080E35735AA}" dt="2020-05-25T19:36:25.624" v="892" actId="478"/>
          <ac:spMkLst>
            <pc:docMk/>
            <pc:sldMk cId="1321635385" sldId="2193"/>
            <ac:spMk id="4" creationId="{A5FDEABD-CA12-4E7B-A76F-DA4CCFD35823}"/>
          </ac:spMkLst>
        </pc:spChg>
        <pc:spChg chg="mod">
          <ac:chgData name="Christian Thorsrud" userId="a76314fa-53f8-4f0f-8651-4302765b8c93" providerId="ADAL" clId="{E14A92BF-7E81-4CF0-85E7-A080E35735AA}" dt="2020-05-26T05:23:47.265" v="1713" actId="5793"/>
          <ac:spMkLst>
            <pc:docMk/>
            <pc:sldMk cId="1321635385" sldId="2193"/>
            <ac:spMk id="5" creationId="{5D0A0E82-F7DE-435E-9BAE-B6A773AA2185}"/>
          </ac:spMkLst>
        </pc:spChg>
        <pc:spChg chg="add mod">
          <ac:chgData name="Christian Thorsrud" userId="a76314fa-53f8-4f0f-8651-4302765b8c93" providerId="ADAL" clId="{E14A92BF-7E81-4CF0-85E7-A080E35735AA}" dt="2020-05-26T05:20:01.427" v="1712" actId="1076"/>
          <ac:spMkLst>
            <pc:docMk/>
            <pc:sldMk cId="1321635385" sldId="2193"/>
            <ac:spMk id="6" creationId="{220D1036-2EF0-46A0-B6B4-019ACBA5565D}"/>
          </ac:spMkLst>
        </pc:spChg>
      </pc:sldChg>
      <pc:sldChg chg="add del">
        <pc:chgData name="Christian Thorsrud" userId="a76314fa-53f8-4f0f-8651-4302765b8c93" providerId="ADAL" clId="{E14A92BF-7E81-4CF0-85E7-A080E35735AA}" dt="2020-05-25T19:39:17.477" v="984" actId="47"/>
        <pc:sldMkLst>
          <pc:docMk/>
          <pc:sldMk cId="1699927410" sldId="2194"/>
        </pc:sldMkLst>
      </pc:sldChg>
      <pc:sldChg chg="addSp delSp modSp new mod">
        <pc:chgData name="Christian Thorsrud" userId="a76314fa-53f8-4f0f-8651-4302765b8c93" providerId="ADAL" clId="{E14A92BF-7E81-4CF0-85E7-A080E35735AA}" dt="2020-05-26T05:16:45.488" v="1551" actId="1076"/>
        <pc:sldMkLst>
          <pc:docMk/>
          <pc:sldMk cId="3042642322" sldId="2195"/>
        </pc:sldMkLst>
        <pc:spChg chg="mod">
          <ac:chgData name="Christian Thorsrud" userId="a76314fa-53f8-4f0f-8651-4302765b8c93" providerId="ADAL" clId="{E14A92BF-7E81-4CF0-85E7-A080E35735AA}" dt="2020-05-26T05:14:26.890" v="1471" actId="20577"/>
          <ac:spMkLst>
            <pc:docMk/>
            <pc:sldMk cId="3042642322" sldId="2195"/>
            <ac:spMk id="2" creationId="{7B42379B-27C4-428E-A12E-E43E49721776}"/>
          </ac:spMkLst>
        </pc:spChg>
        <pc:spChg chg="del">
          <ac:chgData name="Christian Thorsrud" userId="a76314fa-53f8-4f0f-8651-4302765b8c93" providerId="ADAL" clId="{E14A92BF-7E81-4CF0-85E7-A080E35735AA}" dt="2020-05-25T19:39:55.265" v="986" actId="478"/>
          <ac:spMkLst>
            <pc:docMk/>
            <pc:sldMk cId="3042642322" sldId="2195"/>
            <ac:spMk id="3" creationId="{6E718E4F-F4A9-4E1D-A0AF-40CE6BFEA554}"/>
          </ac:spMkLst>
        </pc:spChg>
        <pc:spChg chg="add mod">
          <ac:chgData name="Christian Thorsrud" userId="a76314fa-53f8-4f0f-8651-4302765b8c93" providerId="ADAL" clId="{E14A92BF-7E81-4CF0-85E7-A080E35735AA}" dt="2020-05-26T05:16:37.303" v="1549" actId="404"/>
          <ac:spMkLst>
            <pc:docMk/>
            <pc:sldMk cId="3042642322" sldId="2195"/>
            <ac:spMk id="3" creationId="{EEB6E2E6-2221-405C-9803-45BF57418758}"/>
          </ac:spMkLst>
        </pc:spChg>
        <pc:spChg chg="del mod">
          <ac:chgData name="Christian Thorsrud" userId="a76314fa-53f8-4f0f-8651-4302765b8c93" providerId="ADAL" clId="{E14A92BF-7E81-4CF0-85E7-A080E35735AA}" dt="2020-05-25T19:39:56.727" v="987" actId="478"/>
          <ac:spMkLst>
            <pc:docMk/>
            <pc:sldMk cId="3042642322" sldId="2195"/>
            <ac:spMk id="4" creationId="{860C53E7-BAC1-42E7-A7DD-8F8958EAA6D9}"/>
          </ac:spMkLst>
        </pc:spChg>
        <pc:spChg chg="add del mod">
          <ac:chgData name="Christian Thorsrud" userId="a76314fa-53f8-4f0f-8651-4302765b8c93" providerId="ADAL" clId="{E14A92BF-7E81-4CF0-85E7-A080E35735AA}" dt="2020-05-25T19:39:58.597" v="988" actId="478"/>
          <ac:spMkLst>
            <pc:docMk/>
            <pc:sldMk cId="3042642322" sldId="2195"/>
            <ac:spMk id="6" creationId="{BE935A53-2197-42F5-967A-C0A883444244}"/>
          </ac:spMkLst>
        </pc:spChg>
        <pc:spChg chg="add mod">
          <ac:chgData name="Christian Thorsrud" userId="a76314fa-53f8-4f0f-8651-4302765b8c93" providerId="ADAL" clId="{E14A92BF-7E81-4CF0-85E7-A080E35735AA}" dt="2020-05-26T05:16:45.488" v="1551" actId="1076"/>
          <ac:spMkLst>
            <pc:docMk/>
            <pc:sldMk cId="3042642322" sldId="2195"/>
            <ac:spMk id="6" creationId="{F2386345-DEBF-456D-A023-E34605FA69FD}"/>
          </ac:spMkLst>
        </pc:spChg>
        <pc:picChg chg="add mod">
          <ac:chgData name="Christian Thorsrud" userId="a76314fa-53f8-4f0f-8651-4302765b8c93" providerId="ADAL" clId="{E14A92BF-7E81-4CF0-85E7-A080E35735AA}" dt="2020-05-26T05:15:10.359" v="1474" actId="1076"/>
          <ac:picMkLst>
            <pc:docMk/>
            <pc:sldMk cId="3042642322" sldId="2195"/>
            <ac:picMk id="7" creationId="{3D65E8F2-4700-4783-B55D-6417E452238E}"/>
          </ac:picMkLst>
        </pc:picChg>
        <pc:picChg chg="add mod">
          <ac:chgData name="Christian Thorsrud" userId="a76314fa-53f8-4f0f-8651-4302765b8c93" providerId="ADAL" clId="{E14A92BF-7E81-4CF0-85E7-A080E35735AA}" dt="2020-05-26T05:14:52.791" v="1472" actId="1440"/>
          <ac:picMkLst>
            <pc:docMk/>
            <pc:sldMk cId="3042642322" sldId="2195"/>
            <ac:picMk id="8" creationId="{780A0C50-EA14-4C4D-A11D-A48134D32793}"/>
          </ac:picMkLst>
        </pc:picChg>
      </pc:sldChg>
      <pc:sldChg chg="addSp delSp modSp add mod">
        <pc:chgData name="Christian Thorsrud" userId="a76314fa-53f8-4f0f-8651-4302765b8c93" providerId="ADAL" clId="{E14A92BF-7E81-4CF0-85E7-A080E35735AA}" dt="2020-05-25T19:54:30.653" v="1303" actId="20577"/>
        <pc:sldMkLst>
          <pc:docMk/>
          <pc:sldMk cId="3335988452" sldId="2196"/>
        </pc:sldMkLst>
        <pc:spChg chg="mod">
          <ac:chgData name="Christian Thorsrud" userId="a76314fa-53f8-4f0f-8651-4302765b8c93" providerId="ADAL" clId="{E14A92BF-7E81-4CF0-85E7-A080E35735AA}" dt="2020-05-25T19:54:30.653" v="1303" actId="20577"/>
          <ac:spMkLst>
            <pc:docMk/>
            <pc:sldMk cId="3335988452" sldId="2196"/>
            <ac:spMk id="2" creationId="{7B42379B-27C4-428E-A12E-E43E49721776}"/>
          </ac:spMkLst>
        </pc:spChg>
        <pc:spChg chg="del">
          <ac:chgData name="Christian Thorsrud" userId="a76314fa-53f8-4f0f-8651-4302765b8c93" providerId="ADAL" clId="{E14A92BF-7E81-4CF0-85E7-A080E35735AA}" dt="2020-05-25T19:47:30.592" v="1154" actId="478"/>
          <ac:spMkLst>
            <pc:docMk/>
            <pc:sldMk cId="3335988452" sldId="2196"/>
            <ac:spMk id="3" creationId="{6E718E4F-F4A9-4E1D-A0AF-40CE6BFEA554}"/>
          </ac:spMkLst>
        </pc:spChg>
        <pc:spChg chg="del mod">
          <ac:chgData name="Christian Thorsrud" userId="a76314fa-53f8-4f0f-8651-4302765b8c93" providerId="ADAL" clId="{E14A92BF-7E81-4CF0-85E7-A080E35735AA}" dt="2020-05-25T19:47:32.594" v="1155" actId="478"/>
          <ac:spMkLst>
            <pc:docMk/>
            <pc:sldMk cId="3335988452" sldId="2196"/>
            <ac:spMk id="4" creationId="{860C53E7-BAC1-42E7-A7DD-8F8958EAA6D9}"/>
          </ac:spMkLst>
        </pc:spChg>
        <pc:picChg chg="add del mod">
          <ac:chgData name="Christian Thorsrud" userId="a76314fa-53f8-4f0f-8651-4302765b8c93" providerId="ADAL" clId="{E14A92BF-7E81-4CF0-85E7-A080E35735AA}" dt="2020-05-25T19:49:52.020" v="1165" actId="478"/>
          <ac:picMkLst>
            <pc:docMk/>
            <pc:sldMk cId="3335988452" sldId="2196"/>
            <ac:picMk id="4098" creationId="{7E3B1842-0916-4B26-A9C5-6C82CC5B3E92}"/>
          </ac:picMkLst>
        </pc:picChg>
        <pc:picChg chg="add mod">
          <ac:chgData name="Christian Thorsrud" userId="a76314fa-53f8-4f0f-8651-4302765b8c93" providerId="ADAL" clId="{E14A92BF-7E81-4CF0-85E7-A080E35735AA}" dt="2020-05-25T19:48:30.220" v="1162" actId="1076"/>
          <ac:picMkLst>
            <pc:docMk/>
            <pc:sldMk cId="3335988452" sldId="2196"/>
            <ac:picMk id="4100" creationId="{E9871D3F-BC69-4372-962F-55221C03E884}"/>
          </ac:picMkLst>
        </pc:picChg>
        <pc:picChg chg="add mod">
          <ac:chgData name="Christian Thorsrud" userId="a76314fa-53f8-4f0f-8651-4302765b8c93" providerId="ADAL" clId="{E14A92BF-7E81-4CF0-85E7-A080E35735AA}" dt="2020-05-25T19:49:53.981" v="1166" actId="1076"/>
          <ac:picMkLst>
            <pc:docMk/>
            <pc:sldMk cId="3335988452" sldId="2196"/>
            <ac:picMk id="4102" creationId="{AC301F5B-71B3-469A-A951-B84A2008F685}"/>
          </ac:picMkLst>
        </pc:picChg>
      </pc:sldChg>
      <pc:sldChg chg="addSp delSp modSp new mod">
        <pc:chgData name="Christian Thorsrud" userId="a76314fa-53f8-4f0f-8651-4302765b8c93" providerId="ADAL" clId="{E14A92BF-7E81-4CF0-85E7-A080E35735AA}" dt="2020-05-26T05:28:50.614" v="1792" actId="14100"/>
        <pc:sldMkLst>
          <pc:docMk/>
          <pc:sldMk cId="3252495161" sldId="2197"/>
        </pc:sldMkLst>
        <pc:spChg chg="mod">
          <ac:chgData name="Christian Thorsrud" userId="a76314fa-53f8-4f0f-8651-4302765b8c93" providerId="ADAL" clId="{E14A92BF-7E81-4CF0-85E7-A080E35735AA}" dt="2020-05-25T19:50:41.439" v="1194" actId="20577"/>
          <ac:spMkLst>
            <pc:docMk/>
            <pc:sldMk cId="3252495161" sldId="2197"/>
            <ac:spMk id="2" creationId="{8299336C-662A-4205-8861-5F42BA1F763D}"/>
          </ac:spMkLst>
        </pc:spChg>
        <pc:spChg chg="del">
          <ac:chgData name="Christian Thorsrud" userId="a76314fa-53f8-4f0f-8651-4302765b8c93" providerId="ADAL" clId="{E14A92BF-7E81-4CF0-85E7-A080E35735AA}" dt="2020-05-25T19:50:25.883" v="1168" actId="478"/>
          <ac:spMkLst>
            <pc:docMk/>
            <pc:sldMk cId="3252495161" sldId="2197"/>
            <ac:spMk id="3" creationId="{24623466-A49A-45CE-B927-5F722FB247FD}"/>
          </ac:spMkLst>
        </pc:spChg>
        <pc:spChg chg="add del mod">
          <ac:chgData name="Christian Thorsrud" userId="a76314fa-53f8-4f0f-8651-4302765b8c93" providerId="ADAL" clId="{E14A92BF-7E81-4CF0-85E7-A080E35735AA}" dt="2020-05-26T05:28:47.299" v="1791" actId="478"/>
          <ac:spMkLst>
            <pc:docMk/>
            <pc:sldMk cId="3252495161" sldId="2197"/>
            <ac:spMk id="3" creationId="{B50CFF62-2B4A-442B-921A-FB0F62E008F9}"/>
          </ac:spMkLst>
        </pc:spChg>
        <pc:spChg chg="del">
          <ac:chgData name="Christian Thorsrud" userId="a76314fa-53f8-4f0f-8651-4302765b8c93" providerId="ADAL" clId="{E14A92BF-7E81-4CF0-85E7-A080E35735AA}" dt="2020-05-25T19:50:24.420" v="1167" actId="478"/>
          <ac:spMkLst>
            <pc:docMk/>
            <pc:sldMk cId="3252495161" sldId="2197"/>
            <ac:spMk id="4" creationId="{1A2C5946-6342-403B-8C01-4F1DDD0627F0}"/>
          </ac:spMkLst>
        </pc:spChg>
        <pc:picChg chg="add mod">
          <ac:chgData name="Christian Thorsrud" userId="a76314fa-53f8-4f0f-8651-4302765b8c93" providerId="ADAL" clId="{E14A92BF-7E81-4CF0-85E7-A080E35735AA}" dt="2020-05-26T05:28:50.614" v="1792" actId="14100"/>
          <ac:picMkLst>
            <pc:docMk/>
            <pc:sldMk cId="3252495161" sldId="2197"/>
            <ac:picMk id="5" creationId="{3F338118-91C8-44A7-AA65-7D4E816BD4BA}"/>
          </ac:picMkLst>
        </pc:picChg>
      </pc:sldChg>
      <pc:sldChg chg="addSp delSp modSp add mod modAnim">
        <pc:chgData name="Christian Thorsrud" userId="a76314fa-53f8-4f0f-8651-4302765b8c93" providerId="ADAL" clId="{E14A92BF-7E81-4CF0-85E7-A080E35735AA}" dt="2020-05-26T05:50:04.389" v="1866" actId="20577"/>
        <pc:sldMkLst>
          <pc:docMk/>
          <pc:sldMk cId="4099503172" sldId="2198"/>
        </pc:sldMkLst>
        <pc:spChg chg="add mod">
          <ac:chgData name="Christian Thorsrud" userId="a76314fa-53f8-4f0f-8651-4302765b8c93" providerId="ADAL" clId="{E14A92BF-7E81-4CF0-85E7-A080E35735AA}" dt="2020-05-26T05:37:55.652" v="1834" actId="14100"/>
          <ac:spMkLst>
            <pc:docMk/>
            <pc:sldMk cId="4099503172" sldId="2198"/>
            <ac:spMk id="2" creationId="{8BD42D93-F12B-496C-A24A-6FCD80197D86}"/>
          </ac:spMkLst>
        </pc:spChg>
        <pc:spChg chg="mod">
          <ac:chgData name="Christian Thorsrud" userId="a76314fa-53f8-4f0f-8651-4302765b8c93" providerId="ADAL" clId="{E14A92BF-7E81-4CF0-85E7-A080E35735AA}" dt="2020-05-26T05:50:04.389" v="1866" actId="20577"/>
          <ac:spMkLst>
            <pc:docMk/>
            <pc:sldMk cId="4099503172" sldId="2198"/>
            <ac:spMk id="3" creationId="{9C677D3B-D475-462B-8299-546810A11F97}"/>
          </ac:spMkLst>
        </pc:spChg>
        <pc:spChg chg="add del mod">
          <ac:chgData name="Christian Thorsrud" userId="a76314fa-53f8-4f0f-8651-4302765b8c93" providerId="ADAL" clId="{E14A92BF-7E81-4CF0-85E7-A080E35735AA}" dt="2020-05-25T19:31:40.876" v="701" actId="478"/>
          <ac:spMkLst>
            <pc:docMk/>
            <pc:sldMk cId="4099503172" sldId="2198"/>
            <ac:spMk id="4" creationId="{42D65C8E-A0E4-4A30-8901-79498CBD67C9}"/>
          </ac:spMkLst>
        </pc:spChg>
        <pc:spChg chg="del">
          <ac:chgData name="Christian Thorsrud" userId="a76314fa-53f8-4f0f-8651-4302765b8c93" providerId="ADAL" clId="{E14A92BF-7E81-4CF0-85E7-A080E35735AA}" dt="2020-05-25T19:31:38.270" v="700" actId="478"/>
          <ac:spMkLst>
            <pc:docMk/>
            <pc:sldMk cId="4099503172" sldId="2198"/>
            <ac:spMk id="5" creationId="{5D0A0E82-F7DE-435E-9BAE-B6A773AA2185}"/>
          </ac:spMkLst>
        </pc:spChg>
        <pc:spChg chg="add mod">
          <ac:chgData name="Christian Thorsrud" userId="a76314fa-53f8-4f0f-8651-4302765b8c93" providerId="ADAL" clId="{E14A92BF-7E81-4CF0-85E7-A080E35735AA}" dt="2020-05-26T05:38:06.256" v="1837" actId="14100"/>
          <ac:spMkLst>
            <pc:docMk/>
            <pc:sldMk cId="4099503172" sldId="2198"/>
            <ac:spMk id="5" creationId="{BD847150-9284-493C-811C-707F98CB5DEB}"/>
          </ac:spMkLst>
        </pc:spChg>
        <pc:picChg chg="add mod">
          <ac:chgData name="Christian Thorsrud" userId="a76314fa-53f8-4f0f-8651-4302765b8c93" providerId="ADAL" clId="{E14A92BF-7E81-4CF0-85E7-A080E35735AA}" dt="2020-05-25T19:31:53.984" v="705" actId="14100"/>
          <ac:picMkLst>
            <pc:docMk/>
            <pc:sldMk cId="4099503172" sldId="2198"/>
            <ac:picMk id="7" creationId="{2FBD2C91-1019-44F3-95B3-DD385FD79ACD}"/>
          </ac:picMkLst>
        </pc:picChg>
        <pc:picChg chg="del">
          <ac:chgData name="Christian Thorsrud" userId="a76314fa-53f8-4f0f-8651-4302765b8c93" providerId="ADAL" clId="{E14A92BF-7E81-4CF0-85E7-A080E35735AA}" dt="2020-05-25T19:31:35.572" v="699" actId="478"/>
          <ac:picMkLst>
            <pc:docMk/>
            <pc:sldMk cId="4099503172" sldId="2198"/>
            <ac:picMk id="1026" creationId="{ED9D1302-5284-4EAE-9726-7D5A56E86849}"/>
          </ac:picMkLst>
        </pc:picChg>
      </pc:sldChg>
      <pc:sldChg chg="addSp delSp modSp add mod">
        <pc:chgData name="Christian Thorsrud" userId="a76314fa-53f8-4f0f-8651-4302765b8c93" providerId="ADAL" clId="{E14A92BF-7E81-4CF0-85E7-A080E35735AA}" dt="2020-05-26T05:17:07.612" v="1556" actId="1076"/>
        <pc:sldMkLst>
          <pc:docMk/>
          <pc:sldMk cId="1440375397" sldId="2199"/>
        </pc:sldMkLst>
        <pc:spChg chg="mod">
          <ac:chgData name="Christian Thorsrud" userId="a76314fa-53f8-4f0f-8651-4302765b8c93" providerId="ADAL" clId="{E14A92BF-7E81-4CF0-85E7-A080E35735AA}" dt="2020-05-25T19:40:55.676" v="999" actId="20577"/>
          <ac:spMkLst>
            <pc:docMk/>
            <pc:sldMk cId="1440375397" sldId="2199"/>
            <ac:spMk id="2" creationId="{7B42379B-27C4-428E-A12E-E43E49721776}"/>
          </ac:spMkLst>
        </pc:spChg>
        <pc:spChg chg="del">
          <ac:chgData name="Christian Thorsrud" userId="a76314fa-53f8-4f0f-8651-4302765b8c93" providerId="ADAL" clId="{E14A92BF-7E81-4CF0-85E7-A080E35735AA}" dt="2020-05-25T19:40:48.360" v="997" actId="478"/>
          <ac:spMkLst>
            <pc:docMk/>
            <pc:sldMk cId="1440375397" sldId="2199"/>
            <ac:spMk id="3" creationId="{6E718E4F-F4A9-4E1D-A0AF-40CE6BFEA554}"/>
          </ac:spMkLst>
        </pc:spChg>
        <pc:spChg chg="mod">
          <ac:chgData name="Christian Thorsrud" userId="a76314fa-53f8-4f0f-8651-4302765b8c93" providerId="ADAL" clId="{E14A92BF-7E81-4CF0-85E7-A080E35735AA}" dt="2020-05-25T19:45:46.309" v="1134" actId="14100"/>
          <ac:spMkLst>
            <pc:docMk/>
            <pc:sldMk cId="1440375397" sldId="2199"/>
            <ac:spMk id="4" creationId="{860C53E7-BAC1-42E7-A7DD-8F8958EAA6D9}"/>
          </ac:spMkLst>
        </pc:spChg>
        <pc:picChg chg="add del">
          <ac:chgData name="Christian Thorsrud" userId="a76314fa-53f8-4f0f-8651-4302765b8c93" providerId="ADAL" clId="{E14A92BF-7E81-4CF0-85E7-A080E35735AA}" dt="2020-05-25T19:45:50.252" v="1136" actId="478"/>
          <ac:picMkLst>
            <pc:docMk/>
            <pc:sldMk cId="1440375397" sldId="2199"/>
            <ac:picMk id="2050" creationId="{6BDD1C09-E7D4-4B99-9BFE-3779F651B405}"/>
          </ac:picMkLst>
        </pc:picChg>
        <pc:picChg chg="add mod">
          <ac:chgData name="Christian Thorsrud" userId="a76314fa-53f8-4f0f-8651-4302765b8c93" providerId="ADAL" clId="{E14A92BF-7E81-4CF0-85E7-A080E35735AA}" dt="2020-05-26T05:17:03.414" v="1554" actId="1076"/>
          <ac:picMkLst>
            <pc:docMk/>
            <pc:sldMk cId="1440375397" sldId="2199"/>
            <ac:picMk id="2052" creationId="{E4196D9C-2A4A-43EE-A9BE-6EF94E9B3A22}"/>
          </ac:picMkLst>
        </pc:picChg>
        <pc:picChg chg="add mod">
          <ac:chgData name="Christian Thorsrud" userId="a76314fa-53f8-4f0f-8651-4302765b8c93" providerId="ADAL" clId="{E14A92BF-7E81-4CF0-85E7-A080E35735AA}" dt="2020-05-26T05:17:07.612" v="1556" actId="1076"/>
          <ac:picMkLst>
            <pc:docMk/>
            <pc:sldMk cId="1440375397" sldId="2199"/>
            <ac:picMk id="2054" creationId="{049BC154-002A-41C2-8AD2-F036EBE55E16}"/>
          </ac:picMkLst>
        </pc:picChg>
      </pc:sldChg>
      <pc:sldChg chg="addSp delSp modSp new mod">
        <pc:chgData name="Christian Thorsrud" userId="a76314fa-53f8-4f0f-8651-4302765b8c93" providerId="ADAL" clId="{E14A92BF-7E81-4CF0-85E7-A080E35735AA}" dt="2020-05-25T19:59:46.776" v="1423" actId="478"/>
        <pc:sldMkLst>
          <pc:docMk/>
          <pc:sldMk cId="662261399" sldId="2200"/>
        </pc:sldMkLst>
        <pc:spChg chg="mod">
          <ac:chgData name="Christian Thorsrud" userId="a76314fa-53f8-4f0f-8651-4302765b8c93" providerId="ADAL" clId="{E14A92BF-7E81-4CF0-85E7-A080E35735AA}" dt="2020-05-25T19:55:29.811" v="1335" actId="20577"/>
          <ac:spMkLst>
            <pc:docMk/>
            <pc:sldMk cId="662261399" sldId="2200"/>
            <ac:spMk id="2" creationId="{BF1B0D5B-5B4E-4BB3-A067-720A2E1A7D9F}"/>
          </ac:spMkLst>
        </pc:spChg>
        <pc:spChg chg="del">
          <ac:chgData name="Christian Thorsrud" userId="a76314fa-53f8-4f0f-8651-4302765b8c93" providerId="ADAL" clId="{E14A92BF-7E81-4CF0-85E7-A080E35735AA}" dt="2020-05-25T19:59:46.776" v="1423" actId="478"/>
          <ac:spMkLst>
            <pc:docMk/>
            <pc:sldMk cId="662261399" sldId="2200"/>
            <ac:spMk id="3" creationId="{4B34BEFC-4BB9-4867-B752-1FEF3B0B31EE}"/>
          </ac:spMkLst>
        </pc:spChg>
        <pc:spChg chg="del">
          <ac:chgData name="Christian Thorsrud" userId="a76314fa-53f8-4f0f-8651-4302765b8c93" providerId="ADAL" clId="{E14A92BF-7E81-4CF0-85E7-A080E35735AA}" dt="2020-05-25T19:59:37.425" v="1417" actId="478"/>
          <ac:spMkLst>
            <pc:docMk/>
            <pc:sldMk cId="662261399" sldId="2200"/>
            <ac:spMk id="4" creationId="{29318F28-B2BF-4748-8667-A64D3820A7FC}"/>
          </ac:spMkLst>
        </pc:spChg>
        <pc:picChg chg="add mod">
          <ac:chgData name="Christian Thorsrud" userId="a76314fa-53f8-4f0f-8651-4302765b8c93" providerId="ADAL" clId="{E14A92BF-7E81-4CF0-85E7-A080E35735AA}" dt="2020-05-25T19:59:44.744" v="1422" actId="1076"/>
          <ac:picMkLst>
            <pc:docMk/>
            <pc:sldMk cId="662261399" sldId="2200"/>
            <ac:picMk id="5122" creationId="{C03DC10C-070C-419F-9A61-7CA1EA77BE4E}"/>
          </ac:picMkLst>
        </pc:picChg>
      </pc:sldChg>
      <pc:sldChg chg="add">
        <pc:chgData name="Christian Thorsrud" userId="a76314fa-53f8-4f0f-8651-4302765b8c93" providerId="ADAL" clId="{E14A92BF-7E81-4CF0-85E7-A080E35735AA}" dt="2020-05-25T19:57:01.888" v="1414"/>
        <pc:sldMkLst>
          <pc:docMk/>
          <pc:sldMk cId="4216899691" sldId="2201"/>
        </pc:sldMkLst>
      </pc:sldChg>
      <pc:sldChg chg="addSp delSp modSp mod">
        <pc:chgData name="Christian Thorsrud" userId="a76314fa-53f8-4f0f-8651-4302765b8c93" providerId="ADAL" clId="{E14A92BF-7E81-4CF0-85E7-A080E35735AA}" dt="2020-05-26T05:51:55.570" v="1875" actId="1076"/>
        <pc:sldMkLst>
          <pc:docMk/>
          <pc:sldMk cId="3180488824" sldId="2202"/>
        </pc:sldMkLst>
        <pc:spChg chg="del mod">
          <ac:chgData name="Christian Thorsrud" userId="a76314fa-53f8-4f0f-8651-4302765b8c93" providerId="ADAL" clId="{E14A92BF-7E81-4CF0-85E7-A080E35735AA}" dt="2020-05-26T05:51:41.690" v="1869" actId="478"/>
          <ac:spMkLst>
            <pc:docMk/>
            <pc:sldMk cId="3180488824" sldId="2202"/>
            <ac:spMk id="3" creationId="{EEB6E2E6-2221-405C-9803-45BF57418758}"/>
          </ac:spMkLst>
        </pc:spChg>
        <pc:spChg chg="mod">
          <ac:chgData name="Christian Thorsrud" userId="a76314fa-53f8-4f0f-8651-4302765b8c93" providerId="ADAL" clId="{E14A92BF-7E81-4CF0-85E7-A080E35735AA}" dt="2020-05-26T05:51:55.570" v="1875" actId="1076"/>
          <ac:spMkLst>
            <pc:docMk/>
            <pc:sldMk cId="3180488824" sldId="2202"/>
            <ac:spMk id="6" creationId="{F2386345-DEBF-456D-A023-E34605FA69FD}"/>
          </ac:spMkLst>
        </pc:spChg>
        <pc:picChg chg="del">
          <ac:chgData name="Christian Thorsrud" userId="a76314fa-53f8-4f0f-8651-4302765b8c93" providerId="ADAL" clId="{E14A92BF-7E81-4CF0-85E7-A080E35735AA}" dt="2020-05-26T05:51:38.246" v="1867" actId="478"/>
          <ac:picMkLst>
            <pc:docMk/>
            <pc:sldMk cId="3180488824" sldId="2202"/>
            <ac:picMk id="7" creationId="{3D65E8F2-4700-4783-B55D-6417E452238E}"/>
          </ac:picMkLst>
        </pc:picChg>
        <pc:picChg chg="del">
          <ac:chgData name="Christian Thorsrud" userId="a76314fa-53f8-4f0f-8651-4302765b8c93" providerId="ADAL" clId="{E14A92BF-7E81-4CF0-85E7-A080E35735AA}" dt="2020-05-26T05:51:42.375" v="1870" actId="478"/>
          <ac:picMkLst>
            <pc:docMk/>
            <pc:sldMk cId="3180488824" sldId="2202"/>
            <ac:picMk id="8" creationId="{780A0C50-EA14-4C4D-A11D-A48134D32793}"/>
          </ac:picMkLst>
        </pc:picChg>
        <pc:picChg chg="add mod">
          <ac:chgData name="Christian Thorsrud" userId="a76314fa-53f8-4f0f-8651-4302765b8c93" providerId="ADAL" clId="{E14A92BF-7E81-4CF0-85E7-A080E35735AA}" dt="2020-05-26T05:51:50.884" v="1874" actId="1440"/>
          <ac:picMkLst>
            <pc:docMk/>
            <pc:sldMk cId="3180488824" sldId="2202"/>
            <ac:picMk id="9" creationId="{46BD1195-35A8-44AE-8667-FECA2A3F2311}"/>
          </ac:picMkLst>
        </pc:picChg>
      </pc:sldChg>
      <pc:sldChg chg="addSp delSp modSp new mod chgLayout">
        <pc:chgData name="Christian Thorsrud" userId="a76314fa-53f8-4f0f-8651-4302765b8c93" providerId="ADAL" clId="{E14A92BF-7E81-4CF0-85E7-A080E35735AA}" dt="2020-05-26T08:17:53.882" v="1910" actId="478"/>
        <pc:sldMkLst>
          <pc:docMk/>
          <pc:sldMk cId="250943577" sldId="2203"/>
        </pc:sldMkLst>
        <pc:spChg chg="del mod ord">
          <ac:chgData name="Christian Thorsrud" userId="a76314fa-53f8-4f0f-8651-4302765b8c93" providerId="ADAL" clId="{E14A92BF-7E81-4CF0-85E7-A080E35735AA}" dt="2020-05-26T08:17:37.632" v="1898" actId="700"/>
          <ac:spMkLst>
            <pc:docMk/>
            <pc:sldMk cId="250943577" sldId="2203"/>
            <ac:spMk id="2" creationId="{B89D8F74-EDB9-424F-B5C9-FD4BF7EDEB7A}"/>
          </ac:spMkLst>
        </pc:spChg>
        <pc:spChg chg="add mod ord">
          <ac:chgData name="Christian Thorsrud" userId="a76314fa-53f8-4f0f-8651-4302765b8c93" providerId="ADAL" clId="{E14A92BF-7E81-4CF0-85E7-A080E35735AA}" dt="2020-05-26T08:17:44.209" v="1908" actId="20577"/>
          <ac:spMkLst>
            <pc:docMk/>
            <pc:sldMk cId="250943577" sldId="2203"/>
            <ac:spMk id="3" creationId="{9C2878E8-D9AD-43A1-BDA6-83C01743902D}"/>
          </ac:spMkLst>
        </pc:spChg>
        <pc:spChg chg="add del mod ord">
          <ac:chgData name="Christian Thorsrud" userId="a76314fa-53f8-4f0f-8651-4302765b8c93" providerId="ADAL" clId="{E14A92BF-7E81-4CF0-85E7-A080E35735AA}" dt="2020-05-26T08:17:53.882" v="1910" actId="478"/>
          <ac:spMkLst>
            <pc:docMk/>
            <pc:sldMk cId="250943577" sldId="2203"/>
            <ac:spMk id="4" creationId="{CD160A6A-477E-426D-95F4-6F15741FBE1A}"/>
          </ac:spMkLst>
        </pc:spChg>
      </pc:sldChg>
      <pc:sldChg chg="del">
        <pc:chgData name="Christian Thorsrud" userId="a76314fa-53f8-4f0f-8651-4302765b8c93" providerId="ADAL" clId="{E14A92BF-7E81-4CF0-85E7-A080E35735AA}" dt="2020-05-25T18:57:52.294" v="6" actId="47"/>
        <pc:sldMkLst>
          <pc:docMk/>
          <pc:sldMk cId="151131803" sldId="22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F46B-E95B-45D8-9109-579D6E501253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2A151-2A58-42ED-A2CA-0C0AC9B80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99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2A151-2A58-42ED-A2CA-0C0AC9B80ED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D6AC7-61F9-A747-86DE-1FC0A9D74B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45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A151-2A58-42ED-A2CA-0C0AC9B80E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9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A151-2A58-42ED-A2CA-0C0AC9B80E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2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A151-2A58-42ED-A2CA-0C0AC9B80E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401559" y="0"/>
            <a:ext cx="6790441" cy="6858000"/>
          </a:xfrm>
          <a:prstGeom prst="rect">
            <a:avLst/>
          </a:prstGeom>
          <a:blipFill>
            <a:blip r:embed="rId2"/>
            <a:srcRect/>
            <a:stretch>
              <a:fillRect l="14854" t="-41386" r="-93842" b="-617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155" y="5856866"/>
            <a:ext cx="2961494" cy="5627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6499" y="1105853"/>
            <a:ext cx="6875463" cy="123002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>
                <a:solidFill>
                  <a:srgbClr val="575D6B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>
                <a:solidFill>
                  <a:srgbClr val="575D6B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 marL="914400" indent="0">
              <a:buFontTx/>
              <a:buNone/>
              <a:defRPr>
                <a:solidFill>
                  <a:srgbClr val="575D6B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 marL="1371600" indent="0">
              <a:buFontTx/>
              <a:buNone/>
              <a:defRPr>
                <a:solidFill>
                  <a:srgbClr val="575D6B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 marL="1828800" indent="0">
              <a:buFontTx/>
              <a:buNone/>
              <a:defRPr>
                <a:solidFill>
                  <a:srgbClr val="575D6B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6413" y="2746320"/>
            <a:ext cx="5080000" cy="2530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FontTx/>
              <a:buNone/>
              <a:defRPr sz="1800" b="1">
                <a:solidFill>
                  <a:srgbClr val="909399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solidFill>
                  <a:srgbClr val="909399"/>
                </a:solidFill>
              </a:defRPr>
            </a:lvl2pPr>
            <a:lvl3pPr>
              <a:defRPr>
                <a:solidFill>
                  <a:srgbClr val="909399"/>
                </a:solidFill>
              </a:defRPr>
            </a:lvl3pPr>
            <a:lvl4pPr>
              <a:defRPr>
                <a:solidFill>
                  <a:srgbClr val="909399"/>
                </a:solidFill>
              </a:defRPr>
            </a:lvl4pPr>
            <a:lvl5pPr>
              <a:defRPr>
                <a:solidFill>
                  <a:srgbClr val="909399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82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8169" y="0"/>
            <a:ext cx="4237996" cy="388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233" y="498921"/>
            <a:ext cx="3814580" cy="5779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664" y="5651695"/>
            <a:ext cx="2961494" cy="5627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4824" y="2603597"/>
            <a:ext cx="5042208" cy="1902754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500" baseline="0"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Any </a:t>
            </a:r>
            <a:br>
              <a:rPr lang="en-GB" noProof="0" dirty="0"/>
            </a:br>
            <a:r>
              <a:rPr lang="en-GB" noProof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366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148252" y="901288"/>
            <a:ext cx="5236640" cy="175432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6236" b="60195"/>
          <a:stretch/>
        </p:blipFill>
        <p:spPr>
          <a:xfrm>
            <a:off x="-1" y="1114197"/>
            <a:ext cx="4475109" cy="5743803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0" y="2945379"/>
            <a:ext cx="5288892" cy="25158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800" b="1">
                <a:solidFill>
                  <a:schemeClr val="bg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solidFill>
                  <a:srgbClr val="909399"/>
                </a:solidFill>
              </a:defRPr>
            </a:lvl2pPr>
            <a:lvl3pPr>
              <a:defRPr>
                <a:solidFill>
                  <a:srgbClr val="909399"/>
                </a:solidFill>
              </a:defRPr>
            </a:lvl3pPr>
            <a:lvl4pPr>
              <a:defRPr>
                <a:solidFill>
                  <a:srgbClr val="909399"/>
                </a:solidFill>
              </a:defRPr>
            </a:lvl4pPr>
            <a:lvl5pPr>
              <a:defRPr>
                <a:solidFill>
                  <a:srgbClr val="909399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06" y="5792693"/>
            <a:ext cx="3186563" cy="6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2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70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83464" y="997527"/>
            <a:ext cx="11612880" cy="4756728"/>
          </a:xfrm>
        </p:spPr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72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43340" y="0"/>
            <a:ext cx="714866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2769" t="-14845" r="-44516" b="-3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69981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98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Title an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76786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536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681278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8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ubtitle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750046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6445491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05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63992" y="0"/>
            <a:ext cx="4528008" cy="4128940"/>
          </a:xfrm>
          <a:prstGeom prst="rect">
            <a:avLst/>
          </a:prstGeom>
          <a:blipFill>
            <a:blip r:embed="rId2"/>
            <a:srcRect/>
            <a:stretch>
              <a:fillRect l="-73247" t="-376914" r="-73715" b="18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40664" y="2612356"/>
            <a:ext cx="7773749" cy="244682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8500" baseline="0">
                <a:solidFill>
                  <a:srgbClr val="575D6B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3320" y="5961798"/>
            <a:ext cx="2961494" cy="562725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0664" y="5979216"/>
            <a:ext cx="5080000" cy="607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1800" b="1">
                <a:solidFill>
                  <a:srgbClr val="909399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solidFill>
                  <a:srgbClr val="909399"/>
                </a:solidFill>
              </a:defRPr>
            </a:lvl2pPr>
            <a:lvl3pPr>
              <a:defRPr>
                <a:solidFill>
                  <a:srgbClr val="909399"/>
                </a:solidFill>
              </a:defRPr>
            </a:lvl3pPr>
            <a:lvl4pPr>
              <a:defRPr>
                <a:solidFill>
                  <a:srgbClr val="909399"/>
                </a:solidFill>
              </a:defRPr>
            </a:lvl4pPr>
            <a:lvl5pPr>
              <a:defRPr>
                <a:solidFill>
                  <a:srgbClr val="909399"/>
                </a:solidFill>
              </a:defRPr>
            </a:lvl5pPr>
          </a:lstStyle>
          <a:p>
            <a:pPr lvl="0"/>
            <a:r>
              <a:rPr lang="en-GB" noProof="0" dirty="0"/>
              <a:t>For the date</a:t>
            </a:r>
          </a:p>
          <a:p>
            <a:pPr lvl="0"/>
            <a:r>
              <a:rPr lang="en-GB" noProof="0" dirty="0"/>
              <a:t>And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57588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70603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498416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636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008258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193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0852" y="3519441"/>
            <a:ext cx="8412784" cy="1210595"/>
          </a:xfrm>
          <a:solidFill>
            <a:schemeClr val="bg1"/>
          </a:solidFill>
        </p:spPr>
        <p:txBody>
          <a:bodyPr lIns="0" anchor="b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6500" baseline="0">
                <a:solidFill>
                  <a:schemeClr val="accent5"/>
                </a:solidFill>
                <a:latin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0730" y="4978512"/>
            <a:ext cx="8392906" cy="73010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7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98157" y="6241774"/>
            <a:ext cx="1938130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8898903" y="3836709"/>
            <a:ext cx="3293097" cy="3021291"/>
          </a:xfrm>
          <a:prstGeom prst="rect">
            <a:avLst/>
          </a:prstGeom>
          <a:blipFill>
            <a:blip r:embed="rId2"/>
            <a:srcRect/>
            <a:stretch>
              <a:fillRect l="16602" t="2057" r="-48726" b="-520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596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16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19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534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83464" y="997527"/>
            <a:ext cx="11612880" cy="4756728"/>
          </a:xfrm>
        </p:spPr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935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43340" y="0"/>
            <a:ext cx="714866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2769" t="-14845" r="-44516" b="-3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69981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416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Title an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76786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334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681278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40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0663" y="757382"/>
            <a:ext cx="6703846" cy="53142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1" t="21226" r="73105" b="6810"/>
          <a:stretch/>
        </p:blipFill>
        <p:spPr>
          <a:xfrm>
            <a:off x="7749308" y="0"/>
            <a:ext cx="4442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ubtitle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750046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6445491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753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70603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498416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041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008258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42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0852" y="3519441"/>
            <a:ext cx="8412784" cy="1210595"/>
          </a:xfrm>
          <a:solidFill>
            <a:schemeClr val="bg1"/>
          </a:solidFill>
        </p:spPr>
        <p:txBody>
          <a:bodyPr lIns="0" anchor="b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6500" baseline="0">
                <a:solidFill>
                  <a:schemeClr val="accent5"/>
                </a:solidFill>
                <a:latin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0730" y="4978512"/>
            <a:ext cx="8392906" cy="73010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7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98157" y="6241774"/>
            <a:ext cx="1938130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8898903" y="3836709"/>
            <a:ext cx="3293097" cy="3021291"/>
          </a:xfrm>
          <a:prstGeom prst="rect">
            <a:avLst/>
          </a:prstGeom>
          <a:blipFill>
            <a:blip r:embed="rId2"/>
            <a:srcRect/>
            <a:stretch>
              <a:fillRect l="16602" t="2057" r="-48726" b="-520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4106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148252" y="901288"/>
            <a:ext cx="5236640" cy="175432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6236" b="60195"/>
          <a:stretch/>
        </p:blipFill>
        <p:spPr>
          <a:xfrm>
            <a:off x="-1" y="1114197"/>
            <a:ext cx="4475109" cy="5743803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0" y="2945379"/>
            <a:ext cx="5288892" cy="25158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800" b="1">
                <a:solidFill>
                  <a:schemeClr val="bg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solidFill>
                  <a:srgbClr val="909399"/>
                </a:solidFill>
              </a:defRPr>
            </a:lvl2pPr>
            <a:lvl3pPr>
              <a:defRPr>
                <a:solidFill>
                  <a:srgbClr val="909399"/>
                </a:solidFill>
              </a:defRPr>
            </a:lvl3pPr>
            <a:lvl4pPr>
              <a:defRPr>
                <a:solidFill>
                  <a:srgbClr val="909399"/>
                </a:solidFill>
              </a:defRPr>
            </a:lvl4pPr>
            <a:lvl5pPr>
              <a:defRPr>
                <a:solidFill>
                  <a:srgbClr val="909399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06" y="5792693"/>
            <a:ext cx="3186563" cy="6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964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038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490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83464" y="997527"/>
            <a:ext cx="11612880" cy="4756728"/>
          </a:xfrm>
        </p:spPr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879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43340" y="0"/>
            <a:ext cx="714866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2769" t="-14845" r="-44516" b="-3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69981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8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79375" r="21866"/>
          <a:stretch/>
        </p:blipFill>
        <p:spPr>
          <a:xfrm>
            <a:off x="2753139" y="0"/>
            <a:ext cx="9438861" cy="429255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40664" y="1005205"/>
            <a:ext cx="8384863" cy="5066411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defRPr sz="10000" baseline="0">
                <a:solidFill>
                  <a:srgbClr val="575D6B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Title an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76786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Font typeface="Arial" charset="0"/>
              <a:buChar char="•"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033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681278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520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ubtitle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750046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6445491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898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70603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498416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572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008258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27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/>
              <a:t>Click to add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0852" y="3519441"/>
            <a:ext cx="8412784" cy="1210595"/>
          </a:xfrm>
          <a:solidFill>
            <a:schemeClr val="bg1"/>
          </a:solidFill>
        </p:spPr>
        <p:txBody>
          <a:bodyPr lIns="0" anchor="b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6500" baseline="0">
                <a:solidFill>
                  <a:schemeClr val="accent5"/>
                </a:solidFill>
                <a:latin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0730" y="4978512"/>
            <a:ext cx="8392906" cy="73010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7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98157" y="6241774"/>
            <a:ext cx="1938130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8898903" y="3836709"/>
            <a:ext cx="3293097" cy="3021291"/>
          </a:xfrm>
          <a:prstGeom prst="rect">
            <a:avLst/>
          </a:prstGeom>
          <a:blipFill>
            <a:blip r:embed="rId2"/>
            <a:srcRect/>
            <a:stretch>
              <a:fillRect l="16602" t="2057" r="-48726" b="-520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9671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755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142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580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83464" y="997527"/>
            <a:ext cx="11612880" cy="4756728"/>
          </a:xfrm>
        </p:spPr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5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0663" y="757382"/>
            <a:ext cx="6703846" cy="53142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212264" y="0"/>
            <a:ext cx="5979736" cy="6858000"/>
          </a:xfrm>
          <a:prstGeom prst="rect">
            <a:avLst/>
          </a:prstGeom>
          <a:blipFill>
            <a:blip r:embed="rId2"/>
            <a:srcRect/>
            <a:stretch>
              <a:fillRect l="12453" t="-104659" r="-75166" b="-46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22657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43340" y="0"/>
            <a:ext cx="714866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2769" t="-14845" r="-44516" b="-3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69981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036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Title an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748844" y="1676786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442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681278"/>
            <a:ext cx="10033000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06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ubtitle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0878" y="972973"/>
            <a:ext cx="10033353" cy="396679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000" b="1" i="0" baseline="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750046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6445491" y="1694774"/>
            <a:ext cx="4900227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65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770603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498416" y="1048718"/>
            <a:ext cx="4900227" cy="4544702"/>
          </a:xfrm>
        </p:spPr>
        <p:txBody>
          <a:bodyPr/>
          <a:lstStyle>
            <a:lvl1pPr marL="184150" indent="-184150">
              <a:buFont typeface="Arial" charset="0"/>
              <a:buChar char="•"/>
              <a:defRPr/>
            </a:lvl1pPr>
            <a:lvl2pPr marL="623888" indent="-166688">
              <a:buClr>
                <a:srgbClr val="575D6B"/>
              </a:buClr>
              <a:buFont typeface="Arial" charset="0"/>
              <a:buChar char="•"/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9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738235" y="1008258"/>
            <a:ext cx="10033000" cy="4544702"/>
          </a:xfrm>
        </p:spPr>
        <p:txBody>
          <a:bodyPr/>
          <a:lstStyle>
            <a:lvl1pPr marL="184150" indent="-184150">
              <a:lnSpc>
                <a:spcPct val="100000"/>
              </a:lnSpc>
              <a:buFont typeface="Arial" charset="0"/>
              <a:buChar char="•"/>
              <a:defRPr/>
            </a:lvl1pPr>
            <a:lvl2pPr marL="623888" indent="-166688">
              <a:lnSpc>
                <a:spcPct val="100000"/>
              </a:lnSpc>
              <a:buClr>
                <a:srgbClr val="575D6B"/>
              </a:buClr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073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A2F64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0852" y="3519441"/>
            <a:ext cx="8412784" cy="1210595"/>
          </a:xfrm>
          <a:solidFill>
            <a:schemeClr val="bg1"/>
          </a:solidFill>
        </p:spPr>
        <p:txBody>
          <a:bodyPr lIns="0" anchor="b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6500" baseline="0">
                <a:solidFill>
                  <a:schemeClr val="accent5"/>
                </a:solidFill>
                <a:latin typeface="Arial Rounded MT Bol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0730" y="4978512"/>
            <a:ext cx="8392906" cy="73010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7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98157" y="6241774"/>
            <a:ext cx="1938130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8898903" y="3836709"/>
            <a:ext cx="3293097" cy="3021291"/>
          </a:xfrm>
          <a:prstGeom prst="rect">
            <a:avLst/>
          </a:prstGeom>
          <a:blipFill>
            <a:blip r:embed="rId2"/>
            <a:srcRect/>
            <a:stretch>
              <a:fillRect l="16602" t="2057" r="-48726" b="-520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227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40664" y="548641"/>
            <a:ext cx="6999409" cy="4096512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defRPr sz="6000" baseline="0">
                <a:solidFill>
                  <a:srgbClr val="FF9900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40664" y="4973241"/>
            <a:ext cx="6999409" cy="1161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aseline="0">
                <a:solidFill>
                  <a:srgbClr val="575D6B"/>
                </a:solidFill>
                <a:latin typeface="Arial Rounded MT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693790" y="0"/>
            <a:ext cx="6498210" cy="6858000"/>
          </a:xfrm>
          <a:prstGeom prst="rect">
            <a:avLst/>
          </a:prstGeom>
          <a:blipFill>
            <a:blip r:embed="rId3"/>
            <a:srcRect/>
            <a:stretch>
              <a:fillRect l="17263" t="-72723" r="-70195" b="-46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527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40664" y="548641"/>
            <a:ext cx="6999409" cy="4096512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defRPr sz="6000" baseline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40664" y="4973241"/>
            <a:ext cx="6999409" cy="1161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aseline="0">
                <a:solidFill>
                  <a:schemeClr val="tx1"/>
                </a:solidFill>
                <a:latin typeface="Arial Rounded MT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211505" y="0"/>
            <a:ext cx="4980495" cy="6858000"/>
          </a:xfrm>
          <a:prstGeom prst="rect">
            <a:avLst/>
          </a:prstGeom>
          <a:blipFill>
            <a:blip r:embed="rId3"/>
            <a:srcRect/>
            <a:stretch>
              <a:fillRect l="8172" t="-21301" r="-35200" b="105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932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40664" y="1915317"/>
            <a:ext cx="7773749" cy="992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500" baseline="0">
                <a:solidFill>
                  <a:srgbClr val="575D6B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79571" r="29014" b="1"/>
          <a:stretch/>
        </p:blipFill>
        <p:spPr>
          <a:xfrm>
            <a:off x="4732667" y="0"/>
            <a:ext cx="7459334" cy="3721466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40664" y="3113829"/>
            <a:ext cx="5080000" cy="2062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800" b="1">
                <a:solidFill>
                  <a:srgbClr val="909399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solidFill>
                  <a:srgbClr val="909399"/>
                </a:solidFill>
              </a:defRPr>
            </a:lvl2pPr>
            <a:lvl3pPr>
              <a:defRPr>
                <a:solidFill>
                  <a:srgbClr val="909399"/>
                </a:solidFill>
              </a:defRPr>
            </a:lvl3pPr>
            <a:lvl4pPr>
              <a:defRPr>
                <a:solidFill>
                  <a:srgbClr val="909399"/>
                </a:solidFill>
              </a:defRPr>
            </a:lvl4pPr>
            <a:lvl5pPr>
              <a:defRPr>
                <a:solidFill>
                  <a:srgbClr val="90939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664" y="5651695"/>
            <a:ext cx="2961494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3663" y="870285"/>
            <a:ext cx="3353315" cy="5055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3464" y="365125"/>
            <a:ext cx="11612880" cy="72301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noProof="0" dirty="0"/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10323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 Rounded MT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039853"/>
            <a:ext cx="10515600" cy="306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Arial Rounded MT Bold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charset="0"/>
        <a:buChar char="•"/>
        <a:tabLst/>
        <a:defRPr sz="17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23888" indent="-166688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90000"/>
        <a:buFont typeface="Arial" charset="0"/>
        <a:buChar char="•"/>
        <a:tabLst/>
        <a:defRPr sz="15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071563" indent="-157163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3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2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1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039853"/>
            <a:ext cx="10515600" cy="306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Arial Rounded MT Bold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charset="0"/>
        <a:buChar char="•"/>
        <a:tabLst/>
        <a:defRPr sz="17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23888" indent="-166688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90000"/>
        <a:buFont typeface="Arial" charset="0"/>
        <a:buChar char="•"/>
        <a:tabLst/>
        <a:defRPr sz="15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071563" indent="-157163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3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2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1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039853"/>
            <a:ext cx="10515600" cy="306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1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Arial Rounded MT Bold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charset="0"/>
        <a:buChar char="•"/>
        <a:tabLst/>
        <a:defRPr sz="17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23888" indent="-166688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90000"/>
        <a:buFont typeface="Arial" charset="0"/>
        <a:buChar char="•"/>
        <a:tabLst/>
        <a:defRPr sz="15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071563" indent="-157163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3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2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1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157845"/>
            <a:ext cx="11612880" cy="65728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039853"/>
            <a:ext cx="10515600" cy="306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81844" y="6311787"/>
            <a:ext cx="1146868" cy="3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Arial Rounded MT Bold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charset="0"/>
        <a:buChar char="•"/>
        <a:tabLst/>
        <a:defRPr sz="17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23888" indent="-166688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90000"/>
        <a:buFont typeface="Arial" charset="0"/>
        <a:buChar char="•"/>
        <a:tabLst/>
        <a:defRPr sz="15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071563" indent="-157163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3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2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575D6B"/>
        </a:buClr>
        <a:buSzPct val="110000"/>
        <a:buFont typeface="AppleSymbols" charset="0"/>
        <a:buChar char="⎻"/>
        <a:tabLst/>
        <a:defRPr sz="1100" b="0" kern="1200" baseline="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6499" y="556591"/>
            <a:ext cx="6660919" cy="1779285"/>
          </a:xfrm>
        </p:spPr>
        <p:txBody>
          <a:bodyPr/>
          <a:lstStyle/>
          <a:p>
            <a:r>
              <a:rPr lang="en-GB" dirty="0"/>
              <a:t>12 Months </a:t>
            </a:r>
            <a:br>
              <a:rPr lang="en-GB" dirty="0"/>
            </a:br>
            <a:r>
              <a:rPr lang="en-GB" dirty="0"/>
              <a:t>Directional Roadmap - 2020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Christian Thorsrud</a:t>
            </a:r>
          </a:p>
          <a:p>
            <a:r>
              <a:rPr lang="en-GB" dirty="0"/>
              <a:t>Director of Product</a:t>
            </a:r>
          </a:p>
          <a:p>
            <a:r>
              <a:rPr lang="en-GB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109668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379B-27C4-428E-A12E-E43E4972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integrations - improvements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C53E7-BAC1-42E7-A7DD-8F8958EAA6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844" y="1420238"/>
            <a:ext cx="6352347" cy="4801250"/>
          </a:xfrm>
        </p:spPr>
        <p:txBody>
          <a:bodyPr/>
          <a:lstStyle/>
          <a:p>
            <a:r>
              <a:rPr lang="en-US" dirty="0"/>
              <a:t>MS Dynamics improvements – </a:t>
            </a:r>
            <a:r>
              <a:rPr lang="en-US" b="1" i="1" dirty="0"/>
              <a:t>April 2020 release</a:t>
            </a:r>
          </a:p>
          <a:p>
            <a:pPr lvl="1"/>
            <a:r>
              <a:rPr lang="en-US" dirty="0"/>
              <a:t>UI changes in the widget</a:t>
            </a:r>
          </a:p>
          <a:p>
            <a:pPr lvl="1"/>
            <a:r>
              <a:rPr lang="en-US" dirty="0"/>
              <a:t>Viewer for recordings and chatlogs in Dynamics</a:t>
            </a:r>
          </a:p>
          <a:p>
            <a:pPr lvl="1"/>
            <a:r>
              <a:rPr lang="en-US" dirty="0"/>
              <a:t>Support for emails and </a:t>
            </a:r>
            <a:r>
              <a:rPr lang="en-US" dirty="0" err="1"/>
              <a:t>etasks</a:t>
            </a:r>
            <a:endParaRPr lang="en-US" dirty="0"/>
          </a:p>
          <a:p>
            <a:pPr lvl="1"/>
            <a:r>
              <a:rPr lang="en-US" dirty="0"/>
              <a:t>Custom filters for contacts and account</a:t>
            </a:r>
          </a:p>
          <a:p>
            <a:pPr lvl="1"/>
            <a:r>
              <a:rPr lang="en-US" dirty="0"/>
              <a:t>Customized list view for contacts and account</a:t>
            </a:r>
          </a:p>
          <a:p>
            <a:pPr lvl="1"/>
            <a:r>
              <a:rPr lang="en-US" dirty="0"/>
              <a:t>Customized search for entities other than contacts and accounts</a:t>
            </a:r>
          </a:p>
          <a:p>
            <a:pPr lvl="1"/>
            <a:r>
              <a:rPr lang="en-US" dirty="0"/>
              <a:t>Navbar turned on when popping out to new tab</a:t>
            </a:r>
          </a:p>
          <a:p>
            <a:pPr lvl="1"/>
            <a:r>
              <a:rPr lang="en-US" dirty="0"/>
              <a:t>Log call when call completed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SSO on Salesforce </a:t>
            </a:r>
            <a:r>
              <a:rPr lang="en-US" b="1" i="1" dirty="0"/>
              <a:t>– June 2020 release</a:t>
            </a:r>
            <a:endParaRPr lang="nb-NO" dirty="0"/>
          </a:p>
        </p:txBody>
      </p:sp>
      <p:pic>
        <p:nvPicPr>
          <p:cNvPr id="2052" name="Picture 4" descr="Microsoft Dynamics NAV | Convert">
            <a:extLst>
              <a:ext uri="{FF2B5EF4-FFF2-40B4-BE49-F238E27FC236}">
                <a16:creationId xmlns:a16="http://schemas.microsoft.com/office/drawing/2014/main" id="{E4196D9C-2A4A-43EE-A9BE-6EF94E9B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48" y="1526775"/>
            <a:ext cx="2905091" cy="10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grasjon med GetAccept">
            <a:extLst>
              <a:ext uri="{FF2B5EF4-FFF2-40B4-BE49-F238E27FC236}">
                <a16:creationId xmlns:a16="http://schemas.microsoft.com/office/drawing/2014/main" id="{049BC154-002A-41C2-8AD2-F036EBE5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14" y="3771167"/>
            <a:ext cx="2427672" cy="13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7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77D3B-D475-462B-8299-546810A1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End-user chat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0A0E82-F7DE-435E-9BAE-B6A773AA21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6665" y="1177047"/>
            <a:ext cx="5058569" cy="5054169"/>
          </a:xfrm>
        </p:spPr>
        <p:txBody>
          <a:bodyPr/>
          <a:lstStyle/>
          <a:p>
            <a:r>
              <a:rPr lang="en-US" dirty="0"/>
              <a:t>Developing a new and future proof web chat solution</a:t>
            </a:r>
          </a:p>
          <a:p>
            <a:pPr lvl="1"/>
            <a:r>
              <a:rPr lang="en-US" dirty="0"/>
              <a:t>End-user web chat</a:t>
            </a:r>
          </a:p>
          <a:p>
            <a:pPr lvl="1"/>
            <a:r>
              <a:rPr lang="en-US" dirty="0"/>
              <a:t>End-user Knowledgebase </a:t>
            </a:r>
          </a:p>
          <a:p>
            <a:pPr lvl="1"/>
            <a:r>
              <a:rPr lang="en-US" dirty="0"/>
              <a:t>WebRTC</a:t>
            </a:r>
          </a:p>
          <a:p>
            <a:pPr lvl="1"/>
            <a:endParaRPr lang="en-US" dirty="0"/>
          </a:p>
          <a:p>
            <a:r>
              <a:rPr lang="en-US" dirty="0"/>
              <a:t>First version ready early Q4 2020</a:t>
            </a:r>
          </a:p>
          <a:p>
            <a:endParaRPr lang="en-US" dirty="0"/>
          </a:p>
          <a:p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05BF2-64A2-4BE1-9B14-27D6374E4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04" y="1177047"/>
            <a:ext cx="2634574" cy="471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D1486-A6CA-48A5-BBCC-B64F1207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148" y="1177047"/>
            <a:ext cx="2634574" cy="47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77D3B-D475-462B-8299-546810A1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self-service in Admin portal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0A0E82-F7DE-435E-9BAE-B6A773AA21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844" y="1167319"/>
            <a:ext cx="10033000" cy="5054169"/>
          </a:xfrm>
        </p:spPr>
        <p:txBody>
          <a:bodyPr/>
          <a:lstStyle/>
          <a:p>
            <a:r>
              <a:rPr lang="en-US" dirty="0"/>
              <a:t>The goal is to make it easier to set up and manage a Puzzel solution for partners and customers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Functionality to be released:</a:t>
            </a:r>
          </a:p>
          <a:p>
            <a:pPr lvl="1"/>
            <a:r>
              <a:rPr lang="en-US" dirty="0"/>
              <a:t>Creates system queue and skill from Services – </a:t>
            </a:r>
            <a:r>
              <a:rPr lang="en-US" b="1" i="1" dirty="0"/>
              <a:t>April 2020 release</a:t>
            </a:r>
          </a:p>
          <a:p>
            <a:pPr lvl="1"/>
            <a:r>
              <a:rPr lang="en-US" dirty="0"/>
              <a:t>Partner access to Users-Products and Administration – </a:t>
            </a:r>
            <a:r>
              <a:rPr lang="en-US" b="1" i="1" dirty="0"/>
              <a:t>June 2020 release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Further focus areas:</a:t>
            </a:r>
          </a:p>
          <a:p>
            <a:pPr lvl="1"/>
            <a:r>
              <a:rPr lang="en-US" dirty="0"/>
              <a:t>Number handling</a:t>
            </a:r>
          </a:p>
          <a:p>
            <a:pPr lvl="1"/>
            <a:r>
              <a:rPr lang="en-US" dirty="0"/>
              <a:t>Wizards for setup</a:t>
            </a:r>
          </a:p>
          <a:p>
            <a:pPr lvl="1"/>
            <a:r>
              <a:rPr lang="en-US" dirty="0"/>
              <a:t>CFT improvements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4CAD421-4A6A-405C-BD47-2CB1B9655630}"/>
              </a:ext>
            </a:extLst>
          </p:cNvPr>
          <p:cNvSpPr/>
          <p:nvPr/>
        </p:nvSpPr>
        <p:spPr>
          <a:xfrm>
            <a:off x="3599233" y="3657600"/>
            <a:ext cx="291831" cy="9046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D1036-2EF0-46A0-B6B4-019ACBA5565D}"/>
              </a:ext>
            </a:extLst>
          </p:cNvPr>
          <p:cNvSpPr txBox="1"/>
          <p:nvPr/>
        </p:nvSpPr>
        <p:spPr>
          <a:xfrm>
            <a:off x="4048327" y="3949430"/>
            <a:ext cx="2047673" cy="5496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/>
              <a:t>Q4 2020 - 2021</a:t>
            </a:r>
            <a:endParaRPr lang="nb-NO" dirty="0" err="1"/>
          </a:p>
        </p:txBody>
      </p:sp>
    </p:spTree>
    <p:extLst>
      <p:ext uri="{BB962C8B-B14F-4D97-AF65-F5344CB8AC3E}">
        <p14:creationId xmlns:p14="http://schemas.microsoft.com/office/powerpoint/2010/main" val="13216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379B-27C4-428E-A12E-E43E4972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57845"/>
            <a:ext cx="11612880" cy="657283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 / hang-up on Jabra headset – April 2020 release</a:t>
            </a:r>
            <a:br>
              <a:rPr lang="en-US" dirty="0"/>
            </a:br>
            <a:endParaRPr lang="nb-NO" dirty="0"/>
          </a:p>
        </p:txBody>
      </p:sp>
      <p:pic>
        <p:nvPicPr>
          <p:cNvPr id="4100" name="Picture 4" descr="Puzzel - Leverandør av skybaserte kontaktsenterløsninger">
            <a:extLst>
              <a:ext uri="{FF2B5EF4-FFF2-40B4-BE49-F238E27FC236}">
                <a16:creationId xmlns:a16="http://schemas.microsoft.com/office/drawing/2014/main" id="{E9871D3F-BC69-4372-962F-55221C03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28" y="2643693"/>
            <a:ext cx="3094026" cy="9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bra Engage 50 Review: An Enhanced Corded Headset - UC Today">
            <a:extLst>
              <a:ext uri="{FF2B5EF4-FFF2-40B4-BE49-F238E27FC236}">
                <a16:creationId xmlns:a16="http://schemas.microsoft.com/office/drawing/2014/main" id="{AC301F5B-71B3-469A-A951-B84A2008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1" y="2377748"/>
            <a:ext cx="3260184" cy="1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8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336C-662A-4205-8861-5F42BA1F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Switchboard widget – June 2020 release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38118-91C8-44A7-AA65-7D4E816B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3" y="1068046"/>
            <a:ext cx="8538197" cy="47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0D5B-5B4E-4BB3-A067-720A2E1A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to Azure public cloud</a:t>
            </a:r>
            <a:endParaRPr lang="nb-NO" dirty="0"/>
          </a:p>
        </p:txBody>
      </p:sp>
      <p:pic>
        <p:nvPicPr>
          <p:cNvPr id="5122" name="Picture 2" descr="Microsoft Azure Cloud Platform: What Works, What's Needed at ...">
            <a:extLst>
              <a:ext uri="{FF2B5EF4-FFF2-40B4-BE49-F238E27FC236}">
                <a16:creationId xmlns:a16="http://schemas.microsoft.com/office/drawing/2014/main" id="{C03DC10C-070C-419F-9A61-7CA1EA77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8" y="2042101"/>
            <a:ext cx="5920390" cy="30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6105-6872-4AB7-9598-879F5A6D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Roadmap end 2020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81E3EC04-2843-4C99-AD53-C6F444992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" y="1361370"/>
            <a:ext cx="1716912" cy="105823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Further omni channel enhancements</a:t>
            </a:r>
          </a:p>
        </p:txBody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F8F91708-3BA4-4651-A94B-1E33F2BF80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4293" y="1730944"/>
            <a:ext cx="685798" cy="319087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7A836904-ACC9-4CA7-9977-09C8420AD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" y="2573523"/>
            <a:ext cx="1716912" cy="105823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Admin and Supervisor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BFCBF75D-EF31-4997-8803-A8EFBF416F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4292" y="2943096"/>
            <a:ext cx="685800" cy="319088"/>
          </a:xfrm>
          <a:prstGeom prst="triangle">
            <a:avLst>
              <a:gd name="adj" fmla="val 50000"/>
            </a:avLst>
          </a:prstGeom>
          <a:solidFill>
            <a:srgbClr val="597AEF"/>
          </a:solidFill>
          <a:ln w="9525" cap="flat" cmpd="sng" algn="ctr">
            <a:solidFill>
              <a:srgbClr val="597AE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4A87922A-A510-482D-BCA0-AEA52EFF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57" y="5004660"/>
            <a:ext cx="1716912" cy="1058234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Integrations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0" dirty="0">
                <a:solidFill>
                  <a:srgbClr val="515665"/>
                </a:solidFill>
                <a:latin typeface="Franklin Gothic Book" panose="020B0503020102020204" pitchFamily="34" charset="0"/>
                <a:cs typeface="Tahoma" charset="0"/>
                <a:sym typeface="Arial"/>
              </a:rPr>
              <a:t>Connected Cloud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Tahoma" charset="0"/>
              <a:sym typeface="Arial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EE17FFC9-0033-496F-A40A-D349AAFD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4293" y="4147495"/>
            <a:ext cx="685798" cy="319087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B49CE493-A91A-4AE9-8F34-B07C3FC9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" y="3777921"/>
            <a:ext cx="1716912" cy="1058234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Bot/AI</a:t>
            </a: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8B016BD-B010-4EB0-B4CD-3A11529BAB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87018" y="5374234"/>
            <a:ext cx="685800" cy="319088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C0FE6-1FDB-41DC-8775-AADA1F19937A}"/>
              </a:ext>
            </a:extLst>
          </p:cNvPr>
          <p:cNvSpPr txBox="1"/>
          <p:nvPr/>
        </p:nvSpPr>
        <p:spPr>
          <a:xfrm>
            <a:off x="3824511" y="1476829"/>
            <a:ext cx="7300800" cy="914400"/>
          </a:xfrm>
          <a:prstGeom prst="rect">
            <a:avLst/>
          </a:prstGeom>
          <a:noFill/>
        </p:spPr>
        <p:txBody>
          <a:bodyPr wrap="none" rtlCol="0"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Further develop Agent Assist application to support agents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Enable scheduling of E-task from internal systems to agents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Enhanced end user </a:t>
            </a:r>
            <a:r>
              <a:rPr lang="en-US" sz="1600" dirty="0" err="1">
                <a:solidFill>
                  <a:srgbClr val="515665"/>
                </a:solidFill>
              </a:rPr>
              <a:t>WebChat</a:t>
            </a:r>
            <a:r>
              <a:rPr lang="en-US" sz="1600" dirty="0">
                <a:solidFill>
                  <a:srgbClr val="515665"/>
                </a:solidFill>
              </a:rPr>
              <a:t> application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Smaller changes and improvements based on customer and partner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4A84B-45C5-4BC1-9FC5-0AF213A0B268}"/>
              </a:ext>
            </a:extLst>
          </p:cNvPr>
          <p:cNvSpPr txBox="1"/>
          <p:nvPr/>
        </p:nvSpPr>
        <p:spPr>
          <a:xfrm>
            <a:off x="3824511" y="2717357"/>
            <a:ext cx="73008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15665"/>
                </a:solidFill>
                <a:latin typeface="Franklin Gothic Book" panose="020B0503020102020204"/>
              </a:rPr>
              <a:t>Administration of Agent Knowledgebase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Extended self service capabilities and partner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Smaller changes and improvements based on customer and partner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132C8-F286-454C-BEAB-17DF873FA8C1}"/>
              </a:ext>
            </a:extLst>
          </p:cNvPr>
          <p:cNvSpPr txBox="1"/>
          <p:nvPr/>
        </p:nvSpPr>
        <p:spPr>
          <a:xfrm>
            <a:off x="3841785" y="3893380"/>
            <a:ext cx="7299256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Add Agent Knowledge base capabilities to further support AI analyses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Further develop analytics capabilities on existing voice and textual interactions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Further improve Chatbot capabilities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38067-43D9-4908-8454-B3C178590AF0}"/>
              </a:ext>
            </a:extLst>
          </p:cNvPr>
          <p:cNvSpPr txBox="1"/>
          <p:nvPr/>
        </p:nvSpPr>
        <p:spPr>
          <a:xfrm>
            <a:off x="3689787" y="5113145"/>
            <a:ext cx="7299256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Microsoft Teams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Strengthen and deepen standardized CRM integrations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Onboard more integrated apps onto Puzzel Marketplace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6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2878E8-D9AD-43A1-BDA6-83C01743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4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create engaging customer dialogues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9604" y="774633"/>
            <a:ext cx="10033353" cy="396679"/>
          </a:xfrm>
        </p:spPr>
        <p:txBody>
          <a:bodyPr/>
          <a:lstStyle/>
          <a:p>
            <a:r>
              <a:rPr lang="en-GB"/>
              <a:t>…in a world in constant and rapid change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>
            <a:fillRect/>
          </a:stretch>
        </p:blipFill>
        <p:spPr>
          <a:xfrm>
            <a:off x="283464" y="1431916"/>
            <a:ext cx="11612563" cy="4757738"/>
          </a:xfrm>
        </p:spPr>
      </p:pic>
    </p:spTree>
    <p:extLst>
      <p:ext uri="{BB962C8B-B14F-4D97-AF65-F5344CB8AC3E}">
        <p14:creationId xmlns:p14="http://schemas.microsoft.com/office/powerpoint/2010/main" val="227628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CBF870-7F4C-4E42-A181-E3CA8B26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88928"/>
            <a:ext cx="11612880" cy="657283"/>
          </a:xfrm>
        </p:spPr>
        <p:txBody>
          <a:bodyPr/>
          <a:lstStyle/>
          <a:p>
            <a:r>
              <a:rPr lang="en-GB" dirty="0"/>
              <a:t>The journey towards Omni-channel</a:t>
            </a:r>
            <a:endParaRPr lang="nb-NO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D1A17FC-A160-4D51-A19E-C2B24E7B08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651" y="2446756"/>
            <a:ext cx="4942069" cy="2211457"/>
          </a:xfrm>
        </p:spPr>
        <p:txBody>
          <a:bodyPr>
            <a:normAutofit/>
          </a:bodyPr>
          <a:lstStyle/>
          <a:p>
            <a:r>
              <a:rPr lang="en-GB" sz="2000" dirty="0"/>
              <a:t>Communication in all channels, using the same interface and the same algorithm</a:t>
            </a:r>
          </a:p>
          <a:p>
            <a:r>
              <a:rPr lang="en-GB" sz="2000" dirty="0"/>
              <a:t>360°view of customers and interactions</a:t>
            </a:r>
          </a:p>
          <a:p>
            <a:r>
              <a:rPr lang="en-GB" sz="2000" dirty="0"/>
              <a:t>Seamless integration between contact centre and CRM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2DE79-A7D9-414E-AF80-9D70EA61BE4F}"/>
              </a:ext>
            </a:extLst>
          </p:cNvPr>
          <p:cNvGrpSpPr/>
          <p:nvPr/>
        </p:nvGrpSpPr>
        <p:grpSpPr>
          <a:xfrm>
            <a:off x="6254646" y="961521"/>
            <a:ext cx="5201630" cy="5181926"/>
            <a:chOff x="6265156" y="1362215"/>
            <a:chExt cx="4193955" cy="4178068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C04E06D-52E9-481C-8D5C-7986DFF66339}"/>
                </a:ext>
              </a:extLst>
            </p:cNvPr>
            <p:cNvSpPr/>
            <p:nvPr/>
          </p:nvSpPr>
          <p:spPr>
            <a:xfrm>
              <a:off x="6623281" y="1725902"/>
              <a:ext cx="3476276" cy="345959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3" name="Bilde 11" descr="Et bilde som inneholder utklipp&#10;&#10;Beskrivelse som er generert med høy visshet">
              <a:extLst>
                <a:ext uri="{FF2B5EF4-FFF2-40B4-BE49-F238E27FC236}">
                  <a16:creationId xmlns:a16="http://schemas.microsoft.com/office/drawing/2014/main" id="{3B67D3AC-B9E0-4A09-AC74-8AD520B4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2920" y="1819538"/>
              <a:ext cx="711316" cy="707353"/>
            </a:xfrm>
            <a:prstGeom prst="rect">
              <a:avLst/>
            </a:prstGeom>
          </p:spPr>
        </p:pic>
        <p:pic>
          <p:nvPicPr>
            <p:cNvPr id="13" name="Bilde 14" descr="Et bilde som inneholder objekt&#10;&#10;Beskrivelse som er generert med høy visshet">
              <a:extLst>
                <a:ext uri="{FF2B5EF4-FFF2-40B4-BE49-F238E27FC236}">
                  <a16:creationId xmlns:a16="http://schemas.microsoft.com/office/drawing/2014/main" id="{F925B983-9182-4EC8-9193-8BCFE8BA0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156" y="2936273"/>
              <a:ext cx="707353" cy="707353"/>
            </a:xfrm>
            <a:prstGeom prst="rect">
              <a:avLst/>
            </a:prstGeom>
          </p:spPr>
        </p:pic>
        <p:pic>
          <p:nvPicPr>
            <p:cNvPr id="16" name="Bilde 16">
              <a:extLst>
                <a:ext uri="{FF2B5EF4-FFF2-40B4-BE49-F238E27FC236}">
                  <a16:creationId xmlns:a16="http://schemas.microsoft.com/office/drawing/2014/main" id="{68489AEF-DC90-4FF9-8741-A61824C9E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42233" y="3103133"/>
              <a:ext cx="716878" cy="707353"/>
            </a:xfrm>
            <a:prstGeom prst="rect">
              <a:avLst/>
            </a:prstGeom>
          </p:spPr>
        </p:pic>
        <p:pic>
          <p:nvPicPr>
            <p:cNvPr id="18" name="Bilde 18" descr="Et bilde som inneholder utklipp&#10;&#10;Beskrivelse som er generert med høy visshet">
              <a:extLst>
                <a:ext uri="{FF2B5EF4-FFF2-40B4-BE49-F238E27FC236}">
                  <a16:creationId xmlns:a16="http://schemas.microsoft.com/office/drawing/2014/main" id="{201CAE12-CFB9-4245-B268-D778F6306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6076" y="4832930"/>
              <a:ext cx="707353" cy="707353"/>
            </a:xfrm>
            <a:prstGeom prst="rect">
              <a:avLst/>
            </a:prstGeom>
          </p:spPr>
        </p:pic>
        <p:pic>
          <p:nvPicPr>
            <p:cNvPr id="20" name="Bilde 20" descr="Et bilde som inneholder utklipp&#10;&#10;Beskrivelse som er generert med høy visshet">
              <a:extLst>
                <a:ext uri="{FF2B5EF4-FFF2-40B4-BE49-F238E27FC236}">
                  <a16:creationId xmlns:a16="http://schemas.microsoft.com/office/drawing/2014/main" id="{E88E7D29-AB6D-47CC-A3B7-7F40512B2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6817" y="1362215"/>
              <a:ext cx="716878" cy="707353"/>
            </a:xfrm>
            <a:prstGeom prst="rect">
              <a:avLst/>
            </a:prstGeom>
          </p:spPr>
        </p:pic>
        <p:pic>
          <p:nvPicPr>
            <p:cNvPr id="22" name="Bilde 22">
              <a:extLst>
                <a:ext uri="{FF2B5EF4-FFF2-40B4-BE49-F238E27FC236}">
                  <a16:creationId xmlns:a16="http://schemas.microsoft.com/office/drawing/2014/main" id="{D8557D8D-7CDE-4C94-97DF-02DF4D0D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76793" y="4310028"/>
              <a:ext cx="701931" cy="701931"/>
            </a:xfrm>
            <a:prstGeom prst="rect">
              <a:avLst/>
            </a:prstGeom>
          </p:spPr>
        </p:pic>
        <p:pic>
          <p:nvPicPr>
            <p:cNvPr id="26" name="Bilde 26">
              <a:extLst>
                <a:ext uri="{FF2B5EF4-FFF2-40B4-BE49-F238E27FC236}">
                  <a16:creationId xmlns:a16="http://schemas.microsoft.com/office/drawing/2014/main" id="{CBCF671A-334E-4F3A-8223-97F57964E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9906" y="2937107"/>
              <a:ext cx="1670699" cy="928167"/>
            </a:xfrm>
            <a:prstGeom prst="rect">
              <a:avLst/>
            </a:prstGeom>
          </p:spPr>
        </p:pic>
        <p:pic>
          <p:nvPicPr>
            <p:cNvPr id="28" name="Bilde 28">
              <a:extLst>
                <a:ext uri="{FF2B5EF4-FFF2-40B4-BE49-F238E27FC236}">
                  <a16:creationId xmlns:a16="http://schemas.microsoft.com/office/drawing/2014/main" id="{41766D9C-BD65-44E3-9B10-C652A4D36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20478" y="1820178"/>
              <a:ext cx="720285" cy="703599"/>
            </a:xfrm>
            <a:prstGeom prst="rect">
              <a:avLst/>
            </a:prstGeom>
          </p:spPr>
        </p:pic>
        <p:pic>
          <p:nvPicPr>
            <p:cNvPr id="30" name="Bilde 30">
              <a:extLst>
                <a:ext uri="{FF2B5EF4-FFF2-40B4-BE49-F238E27FC236}">
                  <a16:creationId xmlns:a16="http://schemas.microsoft.com/office/drawing/2014/main" id="{1F401378-3048-45F3-97C2-B06D8A264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21279" y="4307213"/>
              <a:ext cx="713124" cy="70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8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Puzzel focus areas going forward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3A026D1-7840-3546-81CF-B4B2BCB7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62" y="4587262"/>
            <a:ext cx="3409119" cy="616667"/>
          </a:xfrm>
          <a:prstGeom prst="round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dist="50800" dir="120000" sx="1000" sy="1000" algn="ctr" rotWithShape="0">
              <a:srgbClr val="808080">
                <a:alpha val="16000"/>
              </a:srgbClr>
            </a:outerShdw>
          </a:effectLst>
        </p:spPr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Channels (live agents)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727E1522-D2A2-794A-A2D1-D9F8C7D4D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434" y="2949422"/>
            <a:ext cx="3213453" cy="597611"/>
          </a:xfrm>
          <a:prstGeom prst="roundRect">
            <a:avLst/>
          </a:prstGeom>
          <a:solidFill>
            <a:srgbClr val="597AEF"/>
          </a:solidFill>
          <a:ln w="9525">
            <a:solidFill>
              <a:srgbClr val="597AEF"/>
            </a:solidFill>
            <a:miter lim="800000"/>
            <a:headEnd/>
            <a:tailEnd/>
          </a:ln>
          <a:effectLst>
            <a:outerShdw dist="50800" dir="120000" sx="1000" sy="1000" algn="ctr" rotWithShape="0">
              <a:srgbClr val="808080">
                <a:alpha val="16000"/>
              </a:srgbClr>
            </a:outerShdw>
          </a:effectLst>
        </p:spPr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Omni-channel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C43BA71F-BCA3-1242-A70F-593A3188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571" y="4587261"/>
            <a:ext cx="3409119" cy="616667"/>
          </a:xfrm>
          <a:prstGeom prst="roundRect">
            <a:avLst/>
          </a:prstGeom>
          <a:solidFill>
            <a:srgbClr val="40D3CF"/>
          </a:solidFill>
          <a:ln w="9525">
            <a:solidFill>
              <a:srgbClr val="40D3CF"/>
            </a:solidFill>
            <a:miter lim="800000"/>
            <a:headEnd/>
            <a:tailEnd/>
          </a:ln>
          <a:effectLst>
            <a:outerShdw dist="50800" dir="120000" sx="1000" sy="1000" algn="ctr" rotWithShape="0">
              <a:srgbClr val="808080">
                <a:alpha val="16000"/>
              </a:srgbClr>
            </a:outerShdw>
          </a:effectLst>
        </p:spPr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Self-service</a:t>
            </a:r>
          </a:p>
        </p:txBody>
      </p:sp>
      <p:sp>
        <p:nvSpPr>
          <p:cNvPr id="27" name="AutoShape 16">
            <a:extLst>
              <a:ext uri="{FF2B5EF4-FFF2-40B4-BE49-F238E27FC236}">
                <a16:creationId xmlns:a16="http://schemas.microsoft.com/office/drawing/2014/main" id="{6EA12996-9AC9-A644-9EC6-A0C55CB7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570" y="4651912"/>
            <a:ext cx="1674812" cy="487363"/>
          </a:xfrm>
          <a:prstGeom prst="leftRightArrow">
            <a:avLst>
              <a:gd name="adj1" fmla="val 41435"/>
              <a:gd name="adj2" fmla="val 48004"/>
            </a:avLst>
          </a:prstGeom>
          <a:solidFill>
            <a:srgbClr val="EB2E6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25399" sx="1000" sy="1000" algn="ctr" rotWithShape="0">
              <a:srgbClr val="000000"/>
            </a:outerShdw>
          </a:effectLst>
        </p:spPr>
        <p:txBody>
          <a:bodyPr wrap="square" anchor="ctr">
            <a:normAutofit fontScale="47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79997A15-DB53-CD41-825D-C7F4D2756C9D}"/>
              </a:ext>
            </a:extLst>
          </p:cNvPr>
          <p:cNvSpPr>
            <a:spLocks noChangeArrowheads="1"/>
          </p:cNvSpPr>
          <p:nvPr/>
        </p:nvSpPr>
        <p:spPr bwMode="auto">
          <a:xfrm rot="3457092">
            <a:off x="6811708" y="3869574"/>
            <a:ext cx="725998" cy="439737"/>
          </a:xfrm>
          <a:prstGeom prst="rightArrow">
            <a:avLst>
              <a:gd name="adj1" fmla="val 50000"/>
              <a:gd name="adj2" fmla="val 50090"/>
            </a:avLst>
          </a:prstGeom>
          <a:solidFill>
            <a:srgbClr val="40D3C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25399" sx="1000" sy="1000" algn="ctr" rotWithShape="0">
              <a:srgbClr val="000000"/>
            </a:outerShdw>
          </a:effectLst>
        </p:spPr>
        <p:txBody>
          <a:bodyPr wrap="square" anchor="ctr">
            <a:normAutofit fontScale="5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A094E7-8EF4-CC46-9D32-528894BFB572}"/>
              </a:ext>
            </a:extLst>
          </p:cNvPr>
          <p:cNvSpPr txBox="1"/>
          <p:nvPr/>
        </p:nvSpPr>
        <p:spPr>
          <a:xfrm>
            <a:off x="1250722" y="5367330"/>
            <a:ext cx="3801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Voice, chat, email, social media,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sms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 e-task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Human interaction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Real-time and non-real-time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2DD280-75E7-4A45-8C34-E67077A602C4}"/>
              </a:ext>
            </a:extLst>
          </p:cNvPr>
          <p:cNvSpPr txBox="1"/>
          <p:nvPr/>
        </p:nvSpPr>
        <p:spPr>
          <a:xfrm>
            <a:off x="7229571" y="5321607"/>
            <a:ext cx="321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C0B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Proactive customer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C0B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Knowledge 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C0B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Chat enhancements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C0B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Chat bots</a:t>
            </a:r>
          </a:p>
        </p:txBody>
      </p:sp>
      <p:sp>
        <p:nvSpPr>
          <p:cNvPr id="31" name="AutoShape 32">
            <a:extLst>
              <a:ext uri="{FF2B5EF4-FFF2-40B4-BE49-F238E27FC236}">
                <a16:creationId xmlns:a16="http://schemas.microsoft.com/office/drawing/2014/main" id="{A8DF1AED-7E68-EA4D-B6A9-904860B0FB2B}"/>
              </a:ext>
            </a:extLst>
          </p:cNvPr>
          <p:cNvSpPr>
            <a:spLocks noChangeArrowheads="1"/>
          </p:cNvSpPr>
          <p:nvPr/>
        </p:nvSpPr>
        <p:spPr bwMode="auto">
          <a:xfrm rot="7488286">
            <a:off x="4268135" y="3869574"/>
            <a:ext cx="725998" cy="439737"/>
          </a:xfrm>
          <a:prstGeom prst="rightArrow">
            <a:avLst>
              <a:gd name="adj1" fmla="val 50000"/>
              <a:gd name="adj2" fmla="val 50090"/>
            </a:avLst>
          </a:prstGeom>
          <a:solidFill>
            <a:schemeClr val="accent4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25399" sx="1000" sy="1000" algn="ctr" rotWithShape="0">
              <a:srgbClr val="000000"/>
            </a:outerShdw>
          </a:effectLst>
        </p:spPr>
        <p:txBody>
          <a:bodyPr wrap="square" anchor="ctr">
            <a:normAutofit fontScale="5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B156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7968E0-5C85-5B40-8E83-56E99C4C25BE}"/>
              </a:ext>
            </a:extLst>
          </p:cNvPr>
          <p:cNvGrpSpPr/>
          <p:nvPr/>
        </p:nvGrpSpPr>
        <p:grpSpPr>
          <a:xfrm>
            <a:off x="7234294" y="1169283"/>
            <a:ext cx="1004767" cy="1448746"/>
            <a:chOff x="7234294" y="1034373"/>
            <a:chExt cx="1004767" cy="14487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A5B8F3-4793-DF4E-B1AA-A14349A2E406}"/>
                </a:ext>
              </a:extLst>
            </p:cNvPr>
            <p:cNvSpPr txBox="1"/>
            <p:nvPr/>
          </p:nvSpPr>
          <p:spPr>
            <a:xfrm>
              <a:off x="7334788" y="2019504"/>
              <a:ext cx="827499" cy="46361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72F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Email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6310AAE-C75A-ED42-A24B-F0FA08D4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294" y="1034373"/>
              <a:ext cx="1004767" cy="99774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91F69A-E2D0-1145-8A48-E72E9F94DE0C}"/>
              </a:ext>
            </a:extLst>
          </p:cNvPr>
          <p:cNvGrpSpPr/>
          <p:nvPr/>
        </p:nvGrpSpPr>
        <p:grpSpPr>
          <a:xfrm>
            <a:off x="9100878" y="1169283"/>
            <a:ext cx="997741" cy="1448746"/>
            <a:chOff x="9100878" y="1034373"/>
            <a:chExt cx="997741" cy="14487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63CA74-4390-8B41-AFDC-3BE0FC87CEE6}"/>
                </a:ext>
              </a:extLst>
            </p:cNvPr>
            <p:cNvSpPr txBox="1"/>
            <p:nvPr/>
          </p:nvSpPr>
          <p:spPr>
            <a:xfrm>
              <a:off x="9200164" y="2019504"/>
              <a:ext cx="827499" cy="46361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C0BC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SMS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794450F-A7EA-834B-BF48-6F0048A7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878" y="1034373"/>
              <a:ext cx="997741" cy="99774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8B568-666D-7048-BCF0-1E94B146E0EA}"/>
              </a:ext>
            </a:extLst>
          </p:cNvPr>
          <p:cNvGrpSpPr/>
          <p:nvPr/>
        </p:nvGrpSpPr>
        <p:grpSpPr>
          <a:xfrm>
            <a:off x="5367710" y="1169283"/>
            <a:ext cx="1004767" cy="1448746"/>
            <a:chOff x="5367710" y="1034373"/>
            <a:chExt cx="1004767" cy="14487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8B9AA0-B0BC-124E-B7BD-60AB92851CA8}"/>
                </a:ext>
              </a:extLst>
            </p:cNvPr>
            <p:cNvSpPr txBox="1"/>
            <p:nvPr/>
          </p:nvSpPr>
          <p:spPr>
            <a:xfrm>
              <a:off x="5469412" y="2019504"/>
              <a:ext cx="827499" cy="46361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7C63B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Social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8EC7BD4-363B-074E-8BF9-5E30A17D1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10" y="1034373"/>
              <a:ext cx="1004767" cy="99774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2086E1-C29C-0044-8A69-035762E8D115}"/>
              </a:ext>
            </a:extLst>
          </p:cNvPr>
          <p:cNvGrpSpPr/>
          <p:nvPr/>
        </p:nvGrpSpPr>
        <p:grpSpPr>
          <a:xfrm>
            <a:off x="1641570" y="1169283"/>
            <a:ext cx="997741" cy="1448746"/>
            <a:chOff x="1641570" y="1034373"/>
            <a:chExt cx="997741" cy="14487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AFD8A6-2313-2D42-A028-74B7918C6CFE}"/>
                </a:ext>
              </a:extLst>
            </p:cNvPr>
            <p:cNvSpPr txBox="1"/>
            <p:nvPr/>
          </p:nvSpPr>
          <p:spPr>
            <a:xfrm>
              <a:off x="1738660" y="2019504"/>
              <a:ext cx="827499" cy="46361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442D6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Voice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7F6C8B-DD4D-6143-B285-85527F06D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570" y="1034373"/>
              <a:ext cx="997741" cy="99774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A1C4DE-76F6-1F4C-A56A-8E22C23E9F45}"/>
              </a:ext>
            </a:extLst>
          </p:cNvPr>
          <p:cNvGrpSpPr/>
          <p:nvPr/>
        </p:nvGrpSpPr>
        <p:grpSpPr>
          <a:xfrm>
            <a:off x="3501127" y="1169283"/>
            <a:ext cx="1004767" cy="1448746"/>
            <a:chOff x="3501127" y="1034373"/>
            <a:chExt cx="1004767" cy="14487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46CF1E-2762-5646-BF1D-021A6D0D9C96}"/>
                </a:ext>
              </a:extLst>
            </p:cNvPr>
            <p:cNvSpPr txBox="1"/>
            <p:nvPr/>
          </p:nvSpPr>
          <p:spPr>
            <a:xfrm>
              <a:off x="3604036" y="2019504"/>
              <a:ext cx="827499" cy="46361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Chat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2B45B1D-9136-F946-B3C4-05E0A8FB9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127" y="1034373"/>
              <a:ext cx="1004767" cy="997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6105-6872-4AB7-9598-879F5A6D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Roadmap end 2020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81E3EC04-2843-4C99-AD53-C6F444992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" y="1361370"/>
            <a:ext cx="1716912" cy="105823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Further omni channel enhancements</a:t>
            </a:r>
          </a:p>
        </p:txBody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F8F91708-3BA4-4651-A94B-1E33F2BF80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4293" y="1730944"/>
            <a:ext cx="685798" cy="319087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7A836904-ACC9-4CA7-9977-09C8420AD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" y="2573523"/>
            <a:ext cx="1716912" cy="105823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Admin and Supervisor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BFCBF75D-EF31-4997-8803-A8EFBF416F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4292" y="2943096"/>
            <a:ext cx="685800" cy="319088"/>
          </a:xfrm>
          <a:prstGeom prst="triangle">
            <a:avLst>
              <a:gd name="adj" fmla="val 50000"/>
            </a:avLst>
          </a:prstGeom>
          <a:solidFill>
            <a:srgbClr val="597AEF"/>
          </a:solidFill>
          <a:ln w="9525" cap="flat" cmpd="sng" algn="ctr">
            <a:solidFill>
              <a:srgbClr val="597AE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4A87922A-A510-482D-BCA0-AEA52EFF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57" y="5004660"/>
            <a:ext cx="1716912" cy="1058234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Integrations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0" dirty="0">
                <a:solidFill>
                  <a:srgbClr val="515665"/>
                </a:solidFill>
                <a:latin typeface="Franklin Gothic Book" panose="020B0503020102020204" pitchFamily="34" charset="0"/>
                <a:cs typeface="Tahoma" charset="0"/>
                <a:sym typeface="Arial"/>
              </a:rPr>
              <a:t>Connected Cloud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Tahoma" charset="0"/>
              <a:sym typeface="Arial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EE17FFC9-0033-496F-A40A-D349AAFD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4293" y="4147495"/>
            <a:ext cx="685798" cy="319087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B49CE493-A91A-4AE9-8F34-B07C3FC9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" y="3777921"/>
            <a:ext cx="1716912" cy="1058234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ahoma" charset="0"/>
                <a:sym typeface="Arial"/>
              </a:rPr>
              <a:t>Bot/AI</a:t>
            </a: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8B016BD-B010-4EB0-B4CD-3A11529BAB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87018" y="5374234"/>
            <a:ext cx="685800" cy="319088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10800000" vert="eaVert"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E006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C0FE6-1FDB-41DC-8775-AADA1F19937A}"/>
              </a:ext>
            </a:extLst>
          </p:cNvPr>
          <p:cNvSpPr txBox="1"/>
          <p:nvPr/>
        </p:nvSpPr>
        <p:spPr>
          <a:xfrm>
            <a:off x="3824511" y="1476829"/>
            <a:ext cx="7300800" cy="914400"/>
          </a:xfrm>
          <a:prstGeom prst="rect">
            <a:avLst/>
          </a:prstGeom>
          <a:noFill/>
        </p:spPr>
        <p:txBody>
          <a:bodyPr wrap="none" rtlCol="0"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Further develop Agent Assist application to support agents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Enable scheduling of E-task from internal systems to agents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Enhanced end user </a:t>
            </a:r>
            <a:r>
              <a:rPr lang="en-US" sz="1600" dirty="0" err="1">
                <a:solidFill>
                  <a:srgbClr val="515665"/>
                </a:solidFill>
              </a:rPr>
              <a:t>WebChat</a:t>
            </a:r>
            <a:r>
              <a:rPr lang="en-US" sz="1600" dirty="0">
                <a:solidFill>
                  <a:srgbClr val="515665"/>
                </a:solidFill>
              </a:rPr>
              <a:t> application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Smaller changes and improvements based on customer and partner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4A84B-45C5-4BC1-9FC5-0AF213A0B268}"/>
              </a:ext>
            </a:extLst>
          </p:cNvPr>
          <p:cNvSpPr txBox="1"/>
          <p:nvPr/>
        </p:nvSpPr>
        <p:spPr>
          <a:xfrm>
            <a:off x="3824511" y="2717357"/>
            <a:ext cx="73008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15665"/>
                </a:solidFill>
                <a:latin typeface="Franklin Gothic Book" panose="020B0503020102020204"/>
              </a:rPr>
              <a:t>Administration of Agent Knowledgebase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Extended self service capabilities and partner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Smaller changes and improvements based on customer and partner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132C8-F286-454C-BEAB-17DF873FA8C1}"/>
              </a:ext>
            </a:extLst>
          </p:cNvPr>
          <p:cNvSpPr txBox="1"/>
          <p:nvPr/>
        </p:nvSpPr>
        <p:spPr>
          <a:xfrm>
            <a:off x="3841785" y="3893380"/>
            <a:ext cx="7299256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Add Agent Knowledge base capabilities to further support AI analyses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Further develop analytics capabilities on existing voice and textual interactions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Further improve Chatbot capabilities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38067-43D9-4908-8454-B3C178590AF0}"/>
              </a:ext>
            </a:extLst>
          </p:cNvPr>
          <p:cNvSpPr txBox="1"/>
          <p:nvPr/>
        </p:nvSpPr>
        <p:spPr>
          <a:xfrm>
            <a:off x="3689787" y="5113145"/>
            <a:ext cx="7299256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Microsoft Teams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Strengthen and deepen standardized CRM integrations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15665"/>
                </a:solidFill>
              </a:rPr>
              <a:t>Onboard more integrated apps onto Puzzel Marketplace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9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77D3B-D475-462B-8299-546810A1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Teams integration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0A0E82-F7DE-435E-9BAE-B6A773AA21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844" y="1157591"/>
            <a:ext cx="6400986" cy="5063897"/>
          </a:xfrm>
        </p:spPr>
        <p:txBody>
          <a:bodyPr/>
          <a:lstStyle/>
          <a:p>
            <a:r>
              <a:rPr lang="en-US" dirty="0"/>
              <a:t>We are planning to integrate to MS Teams in the following areas</a:t>
            </a:r>
          </a:p>
          <a:p>
            <a:pPr lvl="1"/>
            <a:r>
              <a:rPr lang="en-US" b="1" dirty="0"/>
              <a:t>Search and Presence</a:t>
            </a:r>
          </a:p>
          <a:p>
            <a:pPr lvl="1"/>
            <a:r>
              <a:rPr lang="en-US" dirty="0"/>
              <a:t>Logon with Teams for voice</a:t>
            </a:r>
          </a:p>
          <a:p>
            <a:pPr lvl="1"/>
            <a:r>
              <a:rPr lang="en-US" dirty="0"/>
              <a:t>Teams messenger inside the Agent Application</a:t>
            </a:r>
          </a:p>
          <a:p>
            <a:pPr lvl="1"/>
            <a:endParaRPr lang="en-US" dirty="0"/>
          </a:p>
          <a:p>
            <a:r>
              <a:rPr lang="en-US" dirty="0"/>
              <a:t>API’s still in beta</a:t>
            </a:r>
          </a:p>
          <a:p>
            <a:pPr lvl="1"/>
            <a:r>
              <a:rPr lang="en-US" dirty="0"/>
              <a:t>Microsoft API’s are still in an early phase, and most of it running in beta</a:t>
            </a:r>
          </a:p>
          <a:p>
            <a:pPr lvl="1"/>
            <a:r>
              <a:rPr lang="en-US" dirty="0"/>
              <a:t>We are cooperating closely with Microsoft on the progress</a:t>
            </a:r>
          </a:p>
          <a:p>
            <a:endParaRPr lang="en-US" dirty="0"/>
          </a:p>
          <a:p>
            <a:r>
              <a:rPr lang="en-US" dirty="0"/>
              <a:t>Search and presence integration will be launched in our </a:t>
            </a:r>
            <a:r>
              <a:rPr lang="en-US" b="1" i="1" dirty="0"/>
              <a:t>June 2020 release</a:t>
            </a:r>
          </a:p>
          <a:p>
            <a:pPr lvl="1"/>
            <a:r>
              <a:rPr lang="en-US" dirty="0"/>
              <a:t>Search for contacts and see their Teams presence</a:t>
            </a:r>
          </a:p>
          <a:p>
            <a:pPr lvl="1"/>
            <a:r>
              <a:rPr lang="en-US" dirty="0"/>
              <a:t>The Presence API are still in beta and with some limitations</a:t>
            </a:r>
          </a:p>
          <a:p>
            <a:pPr lvl="1"/>
            <a:r>
              <a:rPr lang="en-US" dirty="0"/>
              <a:t>Puzzel will do updates alongside Microsoft </a:t>
            </a:r>
          </a:p>
          <a:p>
            <a:endParaRPr lang="en-US" dirty="0"/>
          </a:p>
          <a:p>
            <a:endParaRPr lang="nb-NO" dirty="0"/>
          </a:p>
        </p:txBody>
      </p:sp>
      <p:pic>
        <p:nvPicPr>
          <p:cNvPr id="1026" name="Picture 2" descr="Microsoft Teams - Wikipedia">
            <a:extLst>
              <a:ext uri="{FF2B5EF4-FFF2-40B4-BE49-F238E27FC236}">
                <a16:creationId xmlns:a16="http://schemas.microsoft.com/office/drawing/2014/main" id="{ED9D1302-5284-4EAE-9726-7D5A56E8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26" y="1157591"/>
            <a:ext cx="2426408" cy="22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77D3B-D475-462B-8299-546810A1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Teams integration – search and presence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D2C91-1019-44F3-95B3-DD385FD7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1029835"/>
            <a:ext cx="9930579" cy="54669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BD42D93-F12B-496C-A24A-6FCD80197D86}"/>
              </a:ext>
            </a:extLst>
          </p:cNvPr>
          <p:cNvSpPr/>
          <p:nvPr/>
        </p:nvSpPr>
        <p:spPr>
          <a:xfrm>
            <a:off x="3589506" y="2081719"/>
            <a:ext cx="1303507" cy="55447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47150-9284-493C-811C-707F98CB5DEB}"/>
              </a:ext>
            </a:extLst>
          </p:cNvPr>
          <p:cNvSpPr/>
          <p:nvPr/>
        </p:nvSpPr>
        <p:spPr>
          <a:xfrm>
            <a:off x="424774" y="2623226"/>
            <a:ext cx="1303507" cy="133593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5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379B-27C4-428E-A12E-E43E4972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integration - enhancements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5E8F2-4700-4783-B55D-6417E452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" y="1023607"/>
            <a:ext cx="6292800" cy="3491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A0C50-EA14-4C4D-A11D-A48134D3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11" y="3429000"/>
            <a:ext cx="6871266" cy="3209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6E2E6-2221-405C-9803-45BF57418758}"/>
              </a:ext>
            </a:extLst>
          </p:cNvPr>
          <p:cNvSpPr txBox="1"/>
          <p:nvPr/>
        </p:nvSpPr>
        <p:spPr>
          <a:xfrm>
            <a:off x="170523" y="4626299"/>
            <a:ext cx="3393591" cy="54474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b="1" i="1" dirty="0"/>
              <a:t>Puzzel embedded in Salesforce</a:t>
            </a:r>
            <a:endParaRPr lang="nb-NO" sz="1400" b="1" i="1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86345-DEBF-456D-A023-E34605FA69FD}"/>
              </a:ext>
            </a:extLst>
          </p:cNvPr>
          <p:cNvSpPr txBox="1"/>
          <p:nvPr/>
        </p:nvSpPr>
        <p:spPr>
          <a:xfrm>
            <a:off x="8798409" y="2948146"/>
            <a:ext cx="3393591" cy="54474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b="1" i="1" dirty="0"/>
              <a:t>Dynamics embedded in Puzzel (widget)</a:t>
            </a:r>
            <a:endParaRPr lang="nb-NO" sz="1400" b="1" i="1" dirty="0" err="1"/>
          </a:p>
        </p:txBody>
      </p:sp>
    </p:spTree>
    <p:extLst>
      <p:ext uri="{BB962C8B-B14F-4D97-AF65-F5344CB8AC3E}">
        <p14:creationId xmlns:p14="http://schemas.microsoft.com/office/powerpoint/2010/main" val="304264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379B-27C4-428E-A12E-E43E4972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integration - enhancements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86345-DEBF-456D-A023-E34605FA69FD}"/>
              </a:ext>
            </a:extLst>
          </p:cNvPr>
          <p:cNvSpPr txBox="1"/>
          <p:nvPr/>
        </p:nvSpPr>
        <p:spPr>
          <a:xfrm>
            <a:off x="800384" y="5702453"/>
            <a:ext cx="3393591" cy="54474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51566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Dynamics embedded in Puzzel (widget)</a:t>
            </a:r>
            <a:endParaRPr kumimoji="0" lang="nb-NO" sz="1400" b="1" i="1" u="none" strike="noStrike" kern="1200" cap="none" spc="0" normalizeH="0" baseline="0" noProof="0" dirty="0" err="1">
              <a:ln>
                <a:noFill/>
              </a:ln>
              <a:solidFill>
                <a:srgbClr val="51566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9" name="Picture 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6BD1195-35A8-44AE-8667-FECA2A3F2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4" y="1166924"/>
            <a:ext cx="7837778" cy="445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4888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and Section Headings">
  <a:themeElements>
    <a:clrScheme name="Puzzel Colours v12">
      <a:dk1>
        <a:srgbClr val="515665"/>
      </a:dk1>
      <a:lt1>
        <a:srgbClr val="FFFFFF"/>
      </a:lt1>
      <a:dk2>
        <a:srgbClr val="EB1562"/>
      </a:dk2>
      <a:lt2>
        <a:srgbClr val="E7E6E6"/>
      </a:lt2>
      <a:accent1>
        <a:srgbClr val="EB1562"/>
      </a:accent1>
      <a:accent2>
        <a:srgbClr val="5872F0"/>
      </a:accent2>
      <a:accent3>
        <a:srgbClr val="34C0BC"/>
      </a:accent3>
      <a:accent4>
        <a:srgbClr val="FF9900"/>
      </a:accent4>
      <a:accent5>
        <a:srgbClr val="B442D6"/>
      </a:accent5>
      <a:accent6>
        <a:srgbClr val="67C63B"/>
      </a:accent6>
      <a:hlink>
        <a:srgbClr val="67C63B"/>
      </a:hlink>
      <a:folHlink>
        <a:srgbClr val="67C63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zzel PPT template v2" id="{989B1DF2-B224-4D17-AD72-E18E52255632}" vid="{B8CF7E55-F984-42B2-A377-6CAEA3038905}"/>
    </a:ext>
  </a:extLst>
</a:theme>
</file>

<file path=ppt/theme/theme2.xml><?xml version="1.0" encoding="utf-8"?>
<a:theme xmlns:a="http://schemas.openxmlformats.org/drawingml/2006/main" name="Puzzel Theme">
  <a:themeElements>
    <a:clrScheme name="Puzzel Colours v12">
      <a:dk1>
        <a:srgbClr val="515665"/>
      </a:dk1>
      <a:lt1>
        <a:srgbClr val="FFFFFF"/>
      </a:lt1>
      <a:dk2>
        <a:srgbClr val="EB1562"/>
      </a:dk2>
      <a:lt2>
        <a:srgbClr val="E7E6E6"/>
      </a:lt2>
      <a:accent1>
        <a:srgbClr val="EB1562"/>
      </a:accent1>
      <a:accent2>
        <a:srgbClr val="5872F0"/>
      </a:accent2>
      <a:accent3>
        <a:srgbClr val="34C0BC"/>
      </a:accent3>
      <a:accent4>
        <a:srgbClr val="FF9900"/>
      </a:accent4>
      <a:accent5>
        <a:srgbClr val="B442D6"/>
      </a:accent5>
      <a:accent6>
        <a:srgbClr val="67C63B"/>
      </a:accent6>
      <a:hlink>
        <a:srgbClr val="67C63B"/>
      </a:hlink>
      <a:folHlink>
        <a:srgbClr val="67C63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uzzel PPT template v2" id="{989B1DF2-B224-4D17-AD72-E18E52255632}" vid="{1D330C09-E59F-43A8-9BCA-2481201285E0}"/>
    </a:ext>
  </a:extLst>
</a:theme>
</file>

<file path=ppt/theme/theme3.xml><?xml version="1.0" encoding="utf-8"?>
<a:theme xmlns:a="http://schemas.openxmlformats.org/drawingml/2006/main" name="1_Puzzel Theme">
  <a:themeElements>
    <a:clrScheme name="Puzzel Colours v12">
      <a:dk1>
        <a:srgbClr val="515665"/>
      </a:dk1>
      <a:lt1>
        <a:srgbClr val="FFFFFF"/>
      </a:lt1>
      <a:dk2>
        <a:srgbClr val="EB1562"/>
      </a:dk2>
      <a:lt2>
        <a:srgbClr val="E7E6E6"/>
      </a:lt2>
      <a:accent1>
        <a:srgbClr val="EB1562"/>
      </a:accent1>
      <a:accent2>
        <a:srgbClr val="5872F0"/>
      </a:accent2>
      <a:accent3>
        <a:srgbClr val="34C0BC"/>
      </a:accent3>
      <a:accent4>
        <a:srgbClr val="FF9900"/>
      </a:accent4>
      <a:accent5>
        <a:srgbClr val="B442D6"/>
      </a:accent5>
      <a:accent6>
        <a:srgbClr val="67C63B"/>
      </a:accent6>
      <a:hlink>
        <a:srgbClr val="67C63B"/>
      </a:hlink>
      <a:folHlink>
        <a:srgbClr val="67C63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E24300E-0AE0-4321-80CB-7215B63B228A}" vid="{BAFDC520-ADBD-4244-A787-7CCD2E927C77}"/>
    </a:ext>
  </a:extLst>
</a:theme>
</file>

<file path=ppt/theme/theme4.xml><?xml version="1.0" encoding="utf-8"?>
<a:theme xmlns:a="http://schemas.openxmlformats.org/drawingml/2006/main" name="7_Puzzel Theme">
  <a:themeElements>
    <a:clrScheme name="Puzzel Colours v12">
      <a:dk1>
        <a:srgbClr val="515665"/>
      </a:dk1>
      <a:lt1>
        <a:srgbClr val="FFFFFF"/>
      </a:lt1>
      <a:dk2>
        <a:srgbClr val="EB1562"/>
      </a:dk2>
      <a:lt2>
        <a:srgbClr val="E7E6E6"/>
      </a:lt2>
      <a:accent1>
        <a:srgbClr val="EB1562"/>
      </a:accent1>
      <a:accent2>
        <a:srgbClr val="5872F0"/>
      </a:accent2>
      <a:accent3>
        <a:srgbClr val="34C0BC"/>
      </a:accent3>
      <a:accent4>
        <a:srgbClr val="FF9900"/>
      </a:accent4>
      <a:accent5>
        <a:srgbClr val="B442D6"/>
      </a:accent5>
      <a:accent6>
        <a:srgbClr val="67C63B"/>
      </a:accent6>
      <a:hlink>
        <a:srgbClr val="67C63B"/>
      </a:hlink>
      <a:folHlink>
        <a:srgbClr val="67C63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uzzel PPT template v2" id="{897FEBC2-8493-46B0-96C9-6677AFBC317D}" vid="{0308A091-9DED-470F-B2F7-98D8362F6A37}"/>
    </a:ext>
  </a:extLst>
</a:theme>
</file>

<file path=ppt/theme/theme5.xml><?xml version="1.0" encoding="utf-8"?>
<a:theme xmlns:a="http://schemas.openxmlformats.org/drawingml/2006/main" name="6_Puzzel Theme">
  <a:themeElements>
    <a:clrScheme name="Puzzel Colours v12">
      <a:dk1>
        <a:srgbClr val="515665"/>
      </a:dk1>
      <a:lt1>
        <a:srgbClr val="FFFFFF"/>
      </a:lt1>
      <a:dk2>
        <a:srgbClr val="EB1562"/>
      </a:dk2>
      <a:lt2>
        <a:srgbClr val="E7E6E6"/>
      </a:lt2>
      <a:accent1>
        <a:srgbClr val="EB1562"/>
      </a:accent1>
      <a:accent2>
        <a:srgbClr val="5872F0"/>
      </a:accent2>
      <a:accent3>
        <a:srgbClr val="34C0BC"/>
      </a:accent3>
      <a:accent4>
        <a:srgbClr val="FF9900"/>
      </a:accent4>
      <a:accent5>
        <a:srgbClr val="B442D6"/>
      </a:accent5>
      <a:accent6>
        <a:srgbClr val="67C63B"/>
      </a:accent6>
      <a:hlink>
        <a:srgbClr val="67C63B"/>
      </a:hlink>
      <a:folHlink>
        <a:srgbClr val="67C63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uzzel PPT template v2" id="{3C03DF60-CE5E-44D5-9E85-92C1FB3A2338}" vid="{DC2D2DE5-9303-4C59-AEB6-278462DFC88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432056-954b-449e-a8e6-d12a1c820a63">
      <UserInfo>
        <DisplayName>Robert German</DisplayName>
        <AccountId>245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82244A6AD004887346B1F8D219C5B" ma:contentTypeVersion="11" ma:contentTypeDescription="Create a new document." ma:contentTypeScope="" ma:versionID="5ace88ca0cd8b8cb46b7ae66f376f3e0">
  <xsd:schema xmlns:xsd="http://www.w3.org/2001/XMLSchema" xmlns:xs="http://www.w3.org/2001/XMLSchema" xmlns:p="http://schemas.microsoft.com/office/2006/metadata/properties" xmlns:ns2="4afd6bbf-772b-498f-98d8-2a9772439d91" xmlns:ns3="96432056-954b-449e-a8e6-d12a1c820a63" targetNamespace="http://schemas.microsoft.com/office/2006/metadata/properties" ma:root="true" ma:fieldsID="cfa212c3b9ebfc635d843ca7394daf0b" ns2:_="" ns3:_="">
    <xsd:import namespace="4afd6bbf-772b-498f-98d8-2a9772439d91"/>
    <xsd:import namespace="96432056-954b-449e-a8e6-d12a1c820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6bbf-772b-498f-98d8-2a9772439d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32056-954b-449e-a8e6-d12a1c820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C38FE-C073-4C00-9789-56CBC82F15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3B55E7-50A9-49D6-8057-FF9AE735A8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EF9504-5784-4C85-94F8-82C6F3E57661}"/>
</file>

<file path=docProps/app.xml><?xml version="1.0" encoding="utf-8"?>
<Properties xmlns="http://schemas.openxmlformats.org/officeDocument/2006/extended-properties" xmlns:vt="http://schemas.openxmlformats.org/officeDocument/2006/docPropsVTypes">
  <Template>Puzzel PPT template v2</Template>
  <TotalTime>489</TotalTime>
  <Words>641</Words>
  <Application>Microsoft Office PowerPoint</Application>
  <PresentationFormat>Widescreen</PresentationFormat>
  <Paragraphs>130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AppleSymbols</vt:lpstr>
      <vt:lpstr>Arial</vt:lpstr>
      <vt:lpstr>Arial Rounded MT Bold</vt:lpstr>
      <vt:lpstr>Calibri</vt:lpstr>
      <vt:lpstr>Franklin Gothic Book</vt:lpstr>
      <vt:lpstr>Wingdings</vt:lpstr>
      <vt:lpstr>Covers and Section Headings</vt:lpstr>
      <vt:lpstr>Puzzel Theme</vt:lpstr>
      <vt:lpstr>1_Puzzel Theme</vt:lpstr>
      <vt:lpstr>7_Puzzel Theme</vt:lpstr>
      <vt:lpstr>6_Puzzel Theme</vt:lpstr>
      <vt:lpstr>PowerPoint Presentation</vt:lpstr>
      <vt:lpstr>How to create engaging customer dialogues</vt:lpstr>
      <vt:lpstr>The journey towards Omni-channel</vt:lpstr>
      <vt:lpstr>Puzzel focus areas going forward</vt:lpstr>
      <vt:lpstr>Roadmap end 2020</vt:lpstr>
      <vt:lpstr>MS Teams integration</vt:lpstr>
      <vt:lpstr>MS Teams integration – search and presence</vt:lpstr>
      <vt:lpstr>CRM integration - enhancements</vt:lpstr>
      <vt:lpstr>CRM integration - enhancements</vt:lpstr>
      <vt:lpstr>CRM integrations - improvements</vt:lpstr>
      <vt:lpstr>New End-user chat</vt:lpstr>
      <vt:lpstr>Improved self-service in Admin portal</vt:lpstr>
      <vt:lpstr>Answer / hang-up on Jabra headset – April 2020 release </vt:lpstr>
      <vt:lpstr>Switchboard widget – June 2020 release</vt:lpstr>
      <vt:lpstr>Migration to Azure public cloud</vt:lpstr>
      <vt:lpstr>Roadmap end 2020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Rødseth</dc:creator>
  <cp:lastModifiedBy>Christian Thorsrud</cp:lastModifiedBy>
  <cp:revision>11</cp:revision>
  <dcterms:created xsi:type="dcterms:W3CDTF">2018-07-03T10:29:35Z</dcterms:created>
  <dcterms:modified xsi:type="dcterms:W3CDTF">2020-05-26T08:19:23Z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0x01010077282244A6AD004887346B1F8D219C5B</vt:lpwstr>
  </property>
</Properties>
</file>